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341" r:id="rId5"/>
    <p:sldId id="343" r:id="rId6"/>
    <p:sldId id="346" r:id="rId7"/>
    <p:sldId id="347" r:id="rId8"/>
    <p:sldId id="345" r:id="rId9"/>
    <p:sldId id="344" r:id="rId10"/>
    <p:sldId id="348" r:id="rId11"/>
    <p:sldId id="338" r:id="rId12"/>
    <p:sldId id="342" r:id="rId1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A050"/>
    <a:srgbClr val="F7DA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469F60-B876-4352-99F8-5E8A7EA2F682}" v="18" dt="2025-09-30T14:20:52.277"/>
    <p1510:client id="{859DBA3B-CD4E-4A0E-B789-F78D6678DEE2}" v="9" dt="2025-09-30T14:18:33.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LEY, GREGORY NATHAN Maj USAF AETC ACSC/DEA" userId="S::gregory.galey@au.af.edu::e5def333-ee6e-4f3f-9f34-a1c81a750f5e" providerId="AD" clId="Web-{3D469F60-B876-4352-99F8-5E8A7EA2F682}"/>
    <pc:docChg chg="modSld">
      <pc:chgData name="GALEY, GREGORY NATHAN Maj USAF AETC ACSC/DEA" userId="S::gregory.galey@au.af.edu::e5def333-ee6e-4f3f-9f34-a1c81a750f5e" providerId="AD" clId="Web-{3D469F60-B876-4352-99F8-5E8A7EA2F682}" dt="2025-09-30T14:20:52.277" v="17" actId="20577"/>
      <pc:docMkLst>
        <pc:docMk/>
      </pc:docMkLst>
      <pc:sldChg chg="modSp">
        <pc:chgData name="GALEY, GREGORY NATHAN Maj USAF AETC ACSC/DEA" userId="S::gregory.galey@au.af.edu::e5def333-ee6e-4f3f-9f34-a1c81a750f5e" providerId="AD" clId="Web-{3D469F60-B876-4352-99F8-5E8A7EA2F682}" dt="2025-09-30T14:20:52.277" v="17" actId="20577"/>
        <pc:sldMkLst>
          <pc:docMk/>
          <pc:sldMk cId="3955049291" sldId="348"/>
        </pc:sldMkLst>
        <pc:spChg chg="mod">
          <ac:chgData name="GALEY, GREGORY NATHAN Maj USAF AETC ACSC/DEA" userId="S::gregory.galey@au.af.edu::e5def333-ee6e-4f3f-9f34-a1c81a750f5e" providerId="AD" clId="Web-{3D469F60-B876-4352-99F8-5E8A7EA2F682}" dt="2025-09-30T14:20:52.277" v="17" actId="20577"/>
          <ac:spMkLst>
            <pc:docMk/>
            <pc:sldMk cId="3955049291" sldId="348"/>
            <ac:spMk id="116" creationId="{08951ADC-47A3-DF21-88B3-9BCB5706ABAD}"/>
          </ac:spMkLst>
        </pc:spChg>
      </pc:sldChg>
    </pc:docChg>
  </pc:docChgLst>
  <pc:docChgLst>
    <pc:chgData name="GALEY, GREGORY NATHAN Maj USAF AETC ACSC/DEA" userId="S::gregory.galey@au.af.edu::e5def333-ee6e-4f3f-9f34-a1c81a750f5e" providerId="AD" clId="Web-{859DBA3B-CD4E-4A0E-B789-F78D6678DEE2}"/>
    <pc:docChg chg="modSld">
      <pc:chgData name="GALEY, GREGORY NATHAN Maj USAF AETC ACSC/DEA" userId="S::gregory.galey@au.af.edu::e5def333-ee6e-4f3f-9f34-a1c81a750f5e" providerId="AD" clId="Web-{859DBA3B-CD4E-4A0E-B789-F78D6678DEE2}" dt="2025-09-30T14:18:33.388" v="8" actId="1076"/>
      <pc:docMkLst>
        <pc:docMk/>
      </pc:docMkLst>
      <pc:sldChg chg="modSp">
        <pc:chgData name="GALEY, GREGORY NATHAN Maj USAF AETC ACSC/DEA" userId="S::gregory.galey@au.af.edu::e5def333-ee6e-4f3f-9f34-a1c81a750f5e" providerId="AD" clId="Web-{859DBA3B-CD4E-4A0E-B789-F78D6678DEE2}" dt="2025-09-30T14:18:20.684" v="6" actId="1076"/>
        <pc:sldMkLst>
          <pc:docMk/>
          <pc:sldMk cId="512908181" sldId="345"/>
        </pc:sldMkLst>
        <pc:grpChg chg="mod">
          <ac:chgData name="GALEY, GREGORY NATHAN Maj USAF AETC ACSC/DEA" userId="S::gregory.galey@au.af.edu::e5def333-ee6e-4f3f-9f34-a1c81a750f5e" providerId="AD" clId="Web-{859DBA3B-CD4E-4A0E-B789-F78D6678DEE2}" dt="2025-09-30T14:18:20.512" v="5" actId="1076"/>
          <ac:grpSpMkLst>
            <pc:docMk/>
            <pc:sldMk cId="512908181" sldId="345"/>
            <ac:grpSpMk id="120" creationId="{AB4FC17F-B039-6B9F-A331-FB4CA1A2A452}"/>
          </ac:grpSpMkLst>
        </pc:grpChg>
        <pc:picChg chg="mod">
          <ac:chgData name="GALEY, GREGORY NATHAN Maj USAF AETC ACSC/DEA" userId="S::gregory.galey@au.af.edu::e5def333-ee6e-4f3f-9f34-a1c81a750f5e" providerId="AD" clId="Web-{859DBA3B-CD4E-4A0E-B789-F78D6678DEE2}" dt="2025-09-30T14:18:20.684" v="6" actId="1076"/>
          <ac:picMkLst>
            <pc:docMk/>
            <pc:sldMk cId="512908181" sldId="345"/>
            <ac:picMk id="32" creationId="{E9FBB401-1577-DB92-D10A-5AB48A147521}"/>
          </ac:picMkLst>
        </pc:picChg>
      </pc:sldChg>
      <pc:sldChg chg="modSp">
        <pc:chgData name="GALEY, GREGORY NATHAN Maj USAF AETC ACSC/DEA" userId="S::gregory.galey@au.af.edu::e5def333-ee6e-4f3f-9f34-a1c81a750f5e" providerId="AD" clId="Web-{859DBA3B-CD4E-4A0E-B789-F78D6678DEE2}" dt="2025-09-30T14:18:00.715" v="1" actId="1076"/>
        <pc:sldMkLst>
          <pc:docMk/>
          <pc:sldMk cId="2750799255" sldId="346"/>
        </pc:sldMkLst>
        <pc:grpChg chg="mod">
          <ac:chgData name="GALEY, GREGORY NATHAN Maj USAF AETC ACSC/DEA" userId="S::gregory.galey@au.af.edu::e5def333-ee6e-4f3f-9f34-a1c81a750f5e" providerId="AD" clId="Web-{859DBA3B-CD4E-4A0E-B789-F78D6678DEE2}" dt="2025-09-30T14:18:00.715" v="1" actId="1076"/>
          <ac:grpSpMkLst>
            <pc:docMk/>
            <pc:sldMk cId="2750799255" sldId="346"/>
            <ac:grpSpMk id="120" creationId="{4EE98701-7D4E-166E-9F35-D3182CBE08DD}"/>
          </ac:grpSpMkLst>
        </pc:grpChg>
        <pc:picChg chg="mod">
          <ac:chgData name="GALEY, GREGORY NATHAN Maj USAF AETC ACSC/DEA" userId="S::gregory.galey@au.af.edu::e5def333-ee6e-4f3f-9f34-a1c81a750f5e" providerId="AD" clId="Web-{859DBA3B-CD4E-4A0E-B789-F78D6678DEE2}" dt="2025-09-30T14:18:00.699" v="0" actId="1076"/>
          <ac:picMkLst>
            <pc:docMk/>
            <pc:sldMk cId="2750799255" sldId="346"/>
            <ac:picMk id="32" creationId="{C82C2DA6-2660-4FF3-175F-63645ACEF61F}"/>
          </ac:picMkLst>
        </pc:picChg>
      </pc:sldChg>
      <pc:sldChg chg="delSp modSp">
        <pc:chgData name="GALEY, GREGORY NATHAN Maj USAF AETC ACSC/DEA" userId="S::gregory.galey@au.af.edu::e5def333-ee6e-4f3f-9f34-a1c81a750f5e" providerId="AD" clId="Web-{859DBA3B-CD4E-4A0E-B789-F78D6678DEE2}" dt="2025-09-30T14:18:20.419" v="4" actId="1076"/>
        <pc:sldMkLst>
          <pc:docMk/>
          <pc:sldMk cId="2906969537" sldId="347"/>
        </pc:sldMkLst>
        <pc:grpChg chg="mod">
          <ac:chgData name="GALEY, GREGORY NATHAN Maj USAF AETC ACSC/DEA" userId="S::gregory.galey@au.af.edu::e5def333-ee6e-4f3f-9f34-a1c81a750f5e" providerId="AD" clId="Web-{859DBA3B-CD4E-4A0E-B789-F78D6678DEE2}" dt="2025-09-30T14:18:20.341" v="3" actId="1076"/>
          <ac:grpSpMkLst>
            <pc:docMk/>
            <pc:sldMk cId="2906969537" sldId="347"/>
            <ac:grpSpMk id="120" creationId="{43D1F9E4-E964-5BB1-36FE-370E48EF2446}"/>
          </ac:grpSpMkLst>
        </pc:grpChg>
        <pc:picChg chg="mod">
          <ac:chgData name="GALEY, GREGORY NATHAN Maj USAF AETC ACSC/DEA" userId="S::gregory.galey@au.af.edu::e5def333-ee6e-4f3f-9f34-a1c81a750f5e" providerId="AD" clId="Web-{859DBA3B-CD4E-4A0E-B789-F78D6678DEE2}" dt="2025-09-30T14:18:20.419" v="4" actId="1076"/>
          <ac:picMkLst>
            <pc:docMk/>
            <pc:sldMk cId="2906969537" sldId="347"/>
            <ac:picMk id="32" creationId="{CBAC598E-3A2A-BF6A-E243-5EFBCD28E799}"/>
          </ac:picMkLst>
        </pc:picChg>
        <pc:inkChg chg="del">
          <ac:chgData name="GALEY, GREGORY NATHAN Maj USAF AETC ACSC/DEA" userId="S::gregory.galey@au.af.edu::e5def333-ee6e-4f3f-9f34-a1c81a750f5e" providerId="AD" clId="Web-{859DBA3B-CD4E-4A0E-B789-F78D6678DEE2}" dt="2025-09-30T14:18:08.778" v="2"/>
          <ac:inkMkLst>
            <pc:docMk/>
            <pc:sldMk cId="2906969537" sldId="347"/>
            <ac:inkMk id="56" creationId="{2095A557-D225-1334-54EE-DEF0E2A3A5CD}"/>
          </ac:inkMkLst>
        </pc:inkChg>
      </pc:sldChg>
      <pc:sldChg chg="modSp">
        <pc:chgData name="GALEY, GREGORY NATHAN Maj USAF AETC ACSC/DEA" userId="S::gregory.galey@au.af.edu::e5def333-ee6e-4f3f-9f34-a1c81a750f5e" providerId="AD" clId="Web-{859DBA3B-CD4E-4A0E-B789-F78D6678DEE2}" dt="2025-09-30T14:18:33.388" v="8" actId="1076"/>
        <pc:sldMkLst>
          <pc:docMk/>
          <pc:sldMk cId="3955049291" sldId="348"/>
        </pc:sldMkLst>
        <pc:grpChg chg="mod">
          <ac:chgData name="GALEY, GREGORY NATHAN Maj USAF AETC ACSC/DEA" userId="S::gregory.galey@au.af.edu::e5def333-ee6e-4f3f-9f34-a1c81a750f5e" providerId="AD" clId="Web-{859DBA3B-CD4E-4A0E-B789-F78D6678DEE2}" dt="2025-09-30T14:18:29.091" v="7" actId="1076"/>
          <ac:grpSpMkLst>
            <pc:docMk/>
            <pc:sldMk cId="3955049291" sldId="348"/>
            <ac:grpSpMk id="120" creationId="{F86E5FCF-CA1F-A197-7EC8-1A44345EC907}"/>
          </ac:grpSpMkLst>
        </pc:grpChg>
        <pc:picChg chg="mod">
          <ac:chgData name="GALEY, GREGORY NATHAN Maj USAF AETC ACSC/DEA" userId="S::gregory.galey@au.af.edu::e5def333-ee6e-4f3f-9f34-a1c81a750f5e" providerId="AD" clId="Web-{859DBA3B-CD4E-4A0E-B789-F78D6678DEE2}" dt="2025-09-30T14:18:33.388" v="8" actId="1076"/>
          <ac:picMkLst>
            <pc:docMk/>
            <pc:sldMk cId="3955049291" sldId="348"/>
            <ac:picMk id="32" creationId="{988859C4-8536-EB97-5D2D-5E7B8B620B3F}"/>
          </ac:picMkLst>
        </pc:picChg>
      </pc:sldChg>
    </pc:docChg>
  </pc:docChgLst>
  <pc:docChgLst>
    <pc:chgData name="GALEY, GREGORY NATHAN Maj USAF AETC ACSC/DEA" userId="S::gregory.galey@au.af.edu::e5def333-ee6e-4f3f-9f34-a1c81a750f5e" providerId="AD" clId="Web-{8D6CFE87-9839-4640-B2C0-FFB93BA6BEDC}"/>
    <pc:docChg chg="addSld">
      <pc:chgData name="GALEY, GREGORY NATHAN Maj USAF AETC ACSC/DEA" userId="S::gregory.galey@au.af.edu::e5def333-ee6e-4f3f-9f34-a1c81a750f5e" providerId="AD" clId="Web-{8D6CFE87-9839-4640-B2C0-FFB93BA6BEDC}" dt="2025-09-11T17:43:11.428" v="0"/>
      <pc:docMkLst>
        <pc:docMk/>
      </pc:docMkLst>
      <pc:sldChg chg="add">
        <pc:chgData name="GALEY, GREGORY NATHAN Maj USAF AETC ACSC/DEA" userId="S::gregory.galey@au.af.edu::e5def333-ee6e-4f3f-9f34-a1c81a750f5e" providerId="AD" clId="Web-{8D6CFE87-9839-4640-B2C0-FFB93BA6BEDC}" dt="2025-09-11T17:43:11.428" v="0"/>
        <pc:sldMkLst>
          <pc:docMk/>
          <pc:sldMk cId="3955049291" sldId="34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102"/>
    </inkml:context>
    <inkml:brush xml:id="br0">
      <inkml:brushProperty name="width" value="0.035" units="cm"/>
      <inkml:brushProperty name="height" value="0.035" units="cm"/>
      <inkml:brushProperty name="color" value="#33CCFF"/>
    </inkml:brush>
  </inkml:definitions>
  <inkml:trace contextRef="#ctx0" brushRef="#br0">43 1 24575,'-2'0'0,"-3"0"0,-1 2 0,1 3 0,-1 5 0,0 4 0,-1-1 0,1-3-8191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102"/>
    </inkml:context>
    <inkml:brush xml:id="br0">
      <inkml:brushProperty name="width" value="0.035" units="cm"/>
      <inkml:brushProperty name="height" value="0.035" units="cm"/>
      <inkml:brushProperty name="color" value="#33CCFF"/>
    </inkml:brush>
  </inkml:definitions>
  <inkml:trace contextRef="#ctx0" brushRef="#br0">43 1 24575,'-2'0'0,"-3"0"0,-1 2 0,1 3 0,-1 5 0,0 4 0,-1-1 0,1-3-8191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403"/>
    </inkml:context>
    <inkml:brush xml:id="br0">
      <inkml:brushProperty name="width" value="0.035" units="cm"/>
      <inkml:brushProperty name="height" value="0.035" units="cm"/>
      <inkml:brushProperty name="color" value="#33CCFF"/>
    </inkml:brush>
  </inkml:definitions>
  <inkml:trace contextRef="#ctx0" brushRef="#br0">3 0 24575,'-2'0'0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102"/>
    </inkml:context>
    <inkml:brush xml:id="br0">
      <inkml:brushProperty name="width" value="0.035" units="cm"/>
      <inkml:brushProperty name="height" value="0.035" units="cm"/>
      <inkml:brushProperty name="color" value="#33CCFF"/>
    </inkml:brush>
  </inkml:definitions>
  <inkml:trace contextRef="#ctx0" brushRef="#br0">43 1 24575,'-2'0'0,"-3"0"0,-1 2 0,1 3 0,-1 5 0,0 4 0,-1-1 0,1-3-8191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403"/>
    </inkml:context>
    <inkml:brush xml:id="br0">
      <inkml:brushProperty name="width" value="0.035" units="cm"/>
      <inkml:brushProperty name="height" value="0.035" units="cm"/>
      <inkml:brushProperty name="color" value="#33CCFF"/>
    </inkml:brush>
  </inkml:definitions>
  <inkml:trace contextRef="#ctx0" brushRef="#br0">3 0 24575,'-2'0'0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734"/>
    </inkml:context>
    <inkml:brush xml:id="br0">
      <inkml:brushProperty name="width" value="0.035" units="cm"/>
      <inkml:brushProperty name="height" value="0.035" units="cm"/>
      <inkml:brushProperty name="color" value="#33CCFF"/>
    </inkml:brush>
  </inkml:definitions>
  <inkml:trace contextRef="#ctx0" brushRef="#br0">1 8 24575,'0'-2'0,"0"-3"0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403"/>
    </inkml:context>
    <inkml:brush xml:id="br0">
      <inkml:brushProperty name="width" value="0.035" units="cm"/>
      <inkml:brushProperty name="height" value="0.035" units="cm"/>
      <inkml:brushProperty name="color" value="#33CCFF"/>
    </inkml:brush>
  </inkml:definitions>
  <inkml:trace contextRef="#ctx0" brushRef="#br0">3 0 24575,'-2'0'0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734"/>
    </inkml:context>
    <inkml:brush xml:id="br0">
      <inkml:brushProperty name="width" value="0.035" units="cm"/>
      <inkml:brushProperty name="height" value="0.035" units="cm"/>
      <inkml:brushProperty name="color" value="#33CCFF"/>
    </inkml:brush>
  </inkml:definitions>
  <inkml:trace contextRef="#ctx0" brushRef="#br0">1 8 24575,'0'-2'0,"0"-3"0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102"/>
    </inkml:context>
    <inkml:brush xml:id="br0">
      <inkml:brushProperty name="width" value="0.035" units="cm"/>
      <inkml:brushProperty name="height" value="0.035" units="cm"/>
      <inkml:brushProperty name="color" value="#33CCFF"/>
    </inkml:brush>
  </inkml:definitions>
  <inkml:trace contextRef="#ctx0" brushRef="#br0">43 1 24575,'-2'0'0,"-3"0"0,-1 2 0,1 3 0,-1 5 0,0 4 0,-1-1 0,1-3-8191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403"/>
    </inkml:context>
    <inkml:brush xml:id="br0">
      <inkml:brushProperty name="width" value="0.035" units="cm"/>
      <inkml:brushProperty name="height" value="0.035" units="cm"/>
      <inkml:brushProperty name="color" value="#33CCFF"/>
    </inkml:brush>
  </inkml:definitions>
  <inkml:trace contextRef="#ctx0" brushRef="#br0">3 0 24575,'-2'0'0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734"/>
    </inkml:context>
    <inkml:brush xml:id="br0">
      <inkml:brushProperty name="width" value="0.035" units="cm"/>
      <inkml:brushProperty name="height" value="0.035" units="cm"/>
      <inkml:brushProperty name="color" value="#33CCFF"/>
    </inkml:brush>
  </inkml:definitions>
  <inkml:trace contextRef="#ctx0" brushRef="#br0">1 8 24575,'0'-2'0,"0"-3"0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102"/>
    </inkml:context>
    <inkml:brush xml:id="br0">
      <inkml:brushProperty name="width" value="0.035" units="cm"/>
      <inkml:brushProperty name="height" value="0.035" units="cm"/>
      <inkml:brushProperty name="color" value="#33CCFF"/>
    </inkml:brush>
  </inkml:definitions>
  <inkml:trace contextRef="#ctx0" brushRef="#br0">43 1 24575,'-2'0'0,"-3"0"0,-1 2 0,1 3 0,-1 5 0,0 4 0,-1-1 0,1-3-8191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403"/>
    </inkml:context>
    <inkml:brush xml:id="br0">
      <inkml:brushProperty name="width" value="0.035" units="cm"/>
      <inkml:brushProperty name="height" value="0.035" units="cm"/>
      <inkml:brushProperty name="color" value="#33CCFF"/>
    </inkml:brush>
  </inkml:definitions>
  <inkml:trace contextRef="#ctx0" brushRef="#br0">3 0 24575,'-2'0'0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8T18:49:56.734"/>
    </inkml:context>
    <inkml:brush xml:id="br0">
      <inkml:brushProperty name="width" value="0.035" units="cm"/>
      <inkml:brushProperty name="height" value="0.035" units="cm"/>
      <inkml:brushProperty name="color" value="#33CCFF"/>
    </inkml:brush>
  </inkml:definitions>
  <inkml:trace contextRef="#ctx0" brushRef="#br0">1 8 24575,'0'-2'0,"0"-3"0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4572000" y="2773681"/>
            <a:ext cx="4255770" cy="3200400"/>
          </a:xfrm>
        </p:spPr>
        <p:txBody>
          <a:bodyPr anchor="b">
            <a:normAutofit/>
          </a:bodyPr>
          <a:lstStyle>
            <a:lvl1pPr>
              <a:defRPr sz="3600">
                <a:solidFill>
                  <a:schemeClr val="bg1"/>
                </a:solidFill>
              </a:defRPr>
            </a:lvl1pPr>
          </a:lstStyle>
          <a:p>
            <a:r>
              <a:rPr lang="en-US"/>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0" y="0"/>
            <a:ext cx="6198746" cy="5320146"/>
          </a:xfrm>
          <a:prstGeom prst="rect">
            <a:avLst/>
          </a:prstGeom>
        </p:spPr>
      </p:pic>
    </p:spTree>
    <p:extLst>
      <p:ext uri="{BB962C8B-B14F-4D97-AF65-F5344CB8AC3E}">
        <p14:creationId xmlns:p14="http://schemas.microsoft.com/office/powerpoint/2010/main" val="2508259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6922294" y="1835240"/>
            <a:ext cx="2221706"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3332560" y="1835240"/>
            <a:ext cx="5250656"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96809" y="96807"/>
            <a:ext cx="1672375" cy="1478756"/>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685799" y="365125"/>
            <a:ext cx="7772402" cy="1603462"/>
          </a:xfrm>
        </p:spPr>
        <p:txBody>
          <a:bodyPr>
            <a:normAutofit/>
          </a:bodyPr>
          <a:lstStyle>
            <a:lvl1pPr>
              <a:defRPr sz="2400"/>
            </a:lvl1pPr>
          </a:lstStyle>
          <a:p>
            <a:r>
              <a:rPr lang="en-US"/>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685800" y="2022250"/>
            <a:ext cx="2474260" cy="3914910"/>
          </a:xfrm>
        </p:spPr>
        <p:txBody>
          <a:bodyPr>
            <a:normAutofit/>
          </a:bodyPr>
          <a:lstStyle>
            <a:lvl1pPr>
              <a:spcBef>
                <a:spcPts val="0"/>
              </a:spcBef>
              <a:spcAft>
                <a:spcPts val="900"/>
              </a:spcAft>
              <a:defRPr sz="1500" b="0"/>
            </a:lvl1pPr>
            <a:lvl2pPr>
              <a:spcBef>
                <a:spcPts val="0"/>
              </a:spcBef>
              <a:spcAft>
                <a:spcPts val="900"/>
              </a:spcAft>
              <a:defRPr sz="1350" b="0"/>
            </a:lvl2pPr>
            <a:lvl3pPr>
              <a:spcBef>
                <a:spcPts val="0"/>
              </a:spcBef>
              <a:spcAft>
                <a:spcPts val="900"/>
              </a:spcAft>
              <a:defRPr sz="1200" b="0"/>
            </a:lvl3pPr>
            <a:lvl4pPr>
              <a:spcBef>
                <a:spcPts val="0"/>
              </a:spcBef>
              <a:spcAft>
                <a:spcPts val="900"/>
              </a:spcAft>
              <a:defRPr sz="1050" b="0"/>
            </a:lvl4pPr>
            <a:lvl5pPr>
              <a:spcBef>
                <a:spcPts val="0"/>
              </a:spcBef>
              <a:spcAft>
                <a:spcPts val="900"/>
              </a:spcAft>
              <a:defRPr sz="105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3451623" y="2017714"/>
            <a:ext cx="5006578" cy="3932237"/>
          </a:xfrm>
        </p:spPr>
        <p:txBody>
          <a:bodyPr>
            <a:normAutofit/>
          </a:bodyPr>
          <a:lstStyle>
            <a:lvl1pPr>
              <a:defRPr sz="1500"/>
            </a:lvl1pPr>
          </a:lstStyle>
          <a:p>
            <a:r>
              <a:rPr lang="en-US"/>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685800" y="6246254"/>
            <a:ext cx="473299" cy="296214"/>
          </a:xfrm>
          <a:prstGeom prst="rect">
            <a:avLst/>
          </a:prstGeom>
        </p:spPr>
        <p:txBody>
          <a:bodyPr vert="horz" lIns="91440" tIns="45720" rIns="91440" bIns="45720" rtlCol="0" anchor="ctr"/>
          <a:lstStyle>
            <a:lvl1pPr algn="l">
              <a:defRPr sz="9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972884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7879554" y="3984079"/>
            <a:ext cx="1264446"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7073774" y="28738"/>
            <a:ext cx="2098964" cy="2041489"/>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668992" y="434226"/>
            <a:ext cx="7143749" cy="1499627"/>
          </a:xfrm>
        </p:spPr>
        <p:txBody>
          <a:bodyPr>
            <a:normAutofit/>
          </a:bodyPr>
          <a:lstStyle>
            <a:lvl1pPr>
              <a:defRPr sz="2400"/>
            </a:lvl1pPr>
          </a:lstStyle>
          <a:p>
            <a:r>
              <a:rPr lang="en-US"/>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685799" y="2022250"/>
            <a:ext cx="4693025" cy="3914910"/>
          </a:xfrm>
        </p:spPr>
        <p:txBody>
          <a:bodyPr>
            <a:normAutofit/>
          </a:bodyPr>
          <a:lstStyle>
            <a:lvl1pPr marL="0" indent="0">
              <a:spcBef>
                <a:spcPts val="0"/>
              </a:spcBef>
              <a:spcAft>
                <a:spcPts val="900"/>
              </a:spcAft>
              <a:buNone/>
              <a:defRPr sz="1500" b="0"/>
            </a:lvl1pPr>
            <a:lvl2pPr marL="171450">
              <a:spcBef>
                <a:spcPts val="0"/>
              </a:spcBef>
              <a:spcAft>
                <a:spcPts val="900"/>
              </a:spcAft>
              <a:defRPr sz="1500" b="0"/>
            </a:lvl2pPr>
            <a:lvl3pPr marL="514350">
              <a:spcBef>
                <a:spcPts val="0"/>
              </a:spcBef>
              <a:spcAft>
                <a:spcPts val="900"/>
              </a:spcAft>
              <a:defRPr sz="1350" b="0"/>
            </a:lvl3pPr>
            <a:lvl4pPr marL="685800">
              <a:spcBef>
                <a:spcPts val="0"/>
              </a:spcBef>
              <a:spcAft>
                <a:spcPts val="900"/>
              </a:spcAft>
              <a:defRPr sz="1200" b="0"/>
            </a:lvl4pPr>
            <a:lvl5pPr marL="857250">
              <a:spcBef>
                <a:spcPts val="0"/>
              </a:spcBef>
              <a:spcAft>
                <a:spcPts val="900"/>
              </a:spcAft>
              <a:defRPr sz="12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5975606" y="2018120"/>
            <a:ext cx="1837136" cy="3931919"/>
          </a:xfrm>
        </p:spPr>
        <p:txBody>
          <a:bodyPr>
            <a:normAutofit/>
          </a:bodyPr>
          <a:lstStyle>
            <a:lvl1pPr>
              <a:spcBef>
                <a:spcPts val="0"/>
              </a:spcBef>
              <a:spcAft>
                <a:spcPts val="900"/>
              </a:spcAft>
              <a:defRPr sz="1500" b="1"/>
            </a:lvl1pPr>
            <a:lvl2pPr marL="308610">
              <a:spcBef>
                <a:spcPts val="0"/>
              </a:spcBef>
              <a:spcAft>
                <a:spcPts val="900"/>
              </a:spcAft>
              <a:defRPr sz="1350" b="1"/>
            </a:lvl2pPr>
            <a:lvl3pPr marL="377190">
              <a:spcBef>
                <a:spcPts val="0"/>
              </a:spcBef>
              <a:spcAft>
                <a:spcPts val="900"/>
              </a:spcAft>
              <a:defRPr sz="1200" b="1"/>
            </a:lvl3pPr>
            <a:lvl4pPr marL="445770">
              <a:spcBef>
                <a:spcPts val="0"/>
              </a:spcBef>
              <a:spcAft>
                <a:spcPts val="900"/>
              </a:spcAft>
              <a:defRPr sz="1050" b="1"/>
            </a:lvl4pPr>
            <a:lvl5pPr marL="514350">
              <a:spcBef>
                <a:spcPts val="0"/>
              </a:spcBef>
              <a:spcAft>
                <a:spcPts val="900"/>
              </a:spcAft>
              <a:defRPr sz="105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685800" y="6246254"/>
            <a:ext cx="473299" cy="296214"/>
          </a:xfrm>
          <a:prstGeom prst="rect">
            <a:avLst/>
          </a:prstGeom>
        </p:spPr>
        <p:txBody>
          <a:bodyPr vert="horz" lIns="91440" tIns="45720" rIns="91440" bIns="45720" rtlCol="0" anchor="ctr"/>
          <a:lstStyle>
            <a:lvl1pPr algn="l">
              <a:defRPr sz="9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182531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6954581" y="-503491"/>
            <a:ext cx="1685928" cy="2692910"/>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692659" y="584478"/>
            <a:ext cx="7765539" cy="1209765"/>
          </a:xfrm>
        </p:spPr>
        <p:txBody>
          <a:bodyPr>
            <a:normAutofit/>
          </a:bodyPr>
          <a:lstStyle>
            <a:lvl1pPr>
              <a:defRPr sz="2400"/>
            </a:lvl1pPr>
          </a:lstStyle>
          <a:p>
            <a:r>
              <a:rPr lang="en-US"/>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692659" y="2009775"/>
            <a:ext cx="7765539" cy="3931920"/>
          </a:xfrm>
        </p:spPr>
        <p:txBody>
          <a:bodyPr>
            <a:normAutofit/>
          </a:bodyPr>
          <a:lstStyle>
            <a:lvl1pPr>
              <a:defRPr sz="1800"/>
            </a:lvl1pPr>
          </a:lstStyle>
          <a:p>
            <a:r>
              <a:rPr lang="en-US"/>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685800" y="6246254"/>
            <a:ext cx="473299" cy="296214"/>
          </a:xfrm>
          <a:prstGeom prst="rect">
            <a:avLst/>
          </a:prstGeom>
        </p:spPr>
        <p:txBody>
          <a:bodyPr vert="horz" lIns="91440" tIns="45720" rIns="91440" bIns="45720" rtlCol="0" anchor="ctr"/>
          <a:lstStyle>
            <a:lvl1pPr algn="l">
              <a:defRPr sz="9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961218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4568636" y="374090"/>
            <a:ext cx="3792828" cy="3624984"/>
          </a:xfrm>
        </p:spPr>
        <p:txBody>
          <a:bodyPr anchor="b">
            <a:normAutofit/>
          </a:bodyPr>
          <a:lstStyle>
            <a:lvl1pPr>
              <a:defRPr sz="3600">
                <a:solidFill>
                  <a:schemeClr val="bg1"/>
                </a:solidFill>
              </a:defRPr>
            </a:lvl1pPr>
          </a:lstStyle>
          <a:p>
            <a:r>
              <a:rPr lang="en-US"/>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4568636" y="4172990"/>
            <a:ext cx="3792827" cy="2519363"/>
          </a:xfrm>
        </p:spPr>
        <p:txBody>
          <a:bodyPr>
            <a:normAutofit/>
          </a:bodyPr>
          <a:lstStyle>
            <a:lvl1pPr marL="0" indent="0">
              <a:lnSpc>
                <a:spcPct val="90000"/>
              </a:lnSpc>
              <a:spcBef>
                <a:spcPts val="0"/>
              </a:spcBef>
              <a:spcAft>
                <a:spcPts val="0"/>
              </a:spcAft>
              <a:buNone/>
              <a:defRPr sz="1500" baseline="0">
                <a:solidFill>
                  <a:schemeClr val="bg1"/>
                </a:solidFill>
              </a:defRPr>
            </a:lvl1pPr>
            <a:lvl2pPr marL="557213" indent="-214313">
              <a:lnSpc>
                <a:spcPct val="90000"/>
              </a:lnSpc>
              <a:spcBef>
                <a:spcPts val="0"/>
              </a:spcBef>
              <a:spcAft>
                <a:spcPts val="0"/>
              </a:spcAft>
              <a:buFont typeface="Arial" panose="020B0604020202020204" pitchFamily="34" charset="0"/>
              <a:buChar char="•"/>
              <a:defRPr sz="1350" baseline="0">
                <a:solidFill>
                  <a:schemeClr val="bg1"/>
                </a:solidFill>
              </a:defRPr>
            </a:lvl2pPr>
            <a:lvl3pPr marL="900113" indent="-214313">
              <a:lnSpc>
                <a:spcPct val="90000"/>
              </a:lnSpc>
              <a:spcBef>
                <a:spcPts val="0"/>
              </a:spcBef>
              <a:spcAft>
                <a:spcPts val="0"/>
              </a:spcAft>
              <a:buFont typeface="Arial" panose="020B0604020202020204" pitchFamily="34" charset="0"/>
              <a:buChar char="•"/>
              <a:defRPr sz="1200" baseline="0">
                <a:solidFill>
                  <a:schemeClr val="bg1"/>
                </a:solidFill>
              </a:defRPr>
            </a:lvl3pPr>
            <a:lvl4pPr marL="1243013" indent="-214313">
              <a:lnSpc>
                <a:spcPct val="90000"/>
              </a:lnSpc>
              <a:spcBef>
                <a:spcPts val="0"/>
              </a:spcBef>
              <a:spcAft>
                <a:spcPts val="0"/>
              </a:spcAft>
              <a:buFont typeface="Arial" panose="020B0604020202020204" pitchFamily="34" charset="0"/>
              <a:buChar char="•"/>
              <a:defRPr sz="1050" baseline="0">
                <a:solidFill>
                  <a:schemeClr val="bg1"/>
                </a:solidFill>
              </a:defRPr>
            </a:lvl4pPr>
            <a:lvl5pPr marL="1500188" indent="-128588">
              <a:lnSpc>
                <a:spcPct val="90000"/>
              </a:lnSpc>
              <a:spcBef>
                <a:spcPts val="0"/>
              </a:spcBef>
              <a:spcAft>
                <a:spcPts val="0"/>
              </a:spcAft>
              <a:buFont typeface="Arial" panose="020B0604020202020204" pitchFamily="34" charset="0"/>
              <a:buChar char="•"/>
              <a:defRPr sz="900" baseline="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3886200" cy="6858000"/>
          </a:xfrm>
          <a:prstGeom prst="rect">
            <a:avLst/>
          </a:prstGeom>
        </p:spPr>
      </p:pic>
    </p:spTree>
    <p:extLst>
      <p:ext uri="{BB962C8B-B14F-4D97-AF65-F5344CB8AC3E}">
        <p14:creationId xmlns:p14="http://schemas.microsoft.com/office/powerpoint/2010/main" val="3889138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5501561" y="-546410"/>
            <a:ext cx="3096029" cy="4188853"/>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5257800" y="0"/>
            <a:ext cx="38862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685800" y="315533"/>
            <a:ext cx="3886200" cy="2376868"/>
          </a:xfrm>
        </p:spPr>
        <p:txBody>
          <a:bodyPr anchor="b">
            <a:normAutofit/>
          </a:bodyPr>
          <a:lstStyle>
            <a:lvl1pPr>
              <a:defRPr sz="2400"/>
            </a:lvl1pPr>
          </a:lstStyle>
          <a:p>
            <a:r>
              <a:rPr lang="en-US"/>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685800" y="2844801"/>
            <a:ext cx="3886200" cy="3128963"/>
          </a:xfrm>
        </p:spPr>
        <p:txBody>
          <a:bodyPr>
            <a:normAutofit/>
          </a:bodyPr>
          <a:lstStyle>
            <a:lvl1pPr marL="0" indent="0">
              <a:lnSpc>
                <a:spcPct val="120000"/>
              </a:lnSpc>
              <a:buNone/>
              <a:defRPr sz="1500"/>
            </a:lvl1pPr>
            <a:lvl2pPr>
              <a:lnSpc>
                <a:spcPct val="120000"/>
              </a:lnSpc>
              <a:defRPr sz="1350"/>
            </a:lvl2pPr>
            <a:lvl3pPr>
              <a:lnSpc>
                <a:spcPct val="120000"/>
              </a:lnSpc>
              <a:defRPr sz="1200"/>
            </a:lvl3pPr>
            <a:lvl4pPr>
              <a:lnSpc>
                <a:spcPct val="120000"/>
              </a:lnSpc>
              <a:defRPr sz="1050"/>
            </a:lvl4pPr>
            <a:lvl5pPr>
              <a:lnSpc>
                <a:spcPct val="120000"/>
              </a:lnSpc>
              <a:defRPr sz="105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685800" y="6246254"/>
            <a:ext cx="473299" cy="296214"/>
          </a:xfrm>
          <a:prstGeom prst="rect">
            <a:avLst/>
          </a:prstGeom>
        </p:spPr>
        <p:txBody>
          <a:bodyPr vert="horz" lIns="91440" tIns="45720" rIns="91440" bIns="45720" rtlCol="0" anchor="ctr"/>
          <a:lstStyle>
            <a:lvl1pPr algn="l">
              <a:defRPr sz="9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09945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3179405"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685800" y="2580641"/>
            <a:ext cx="3886200" cy="3368819"/>
          </a:xfrm>
        </p:spPr>
        <p:txBody>
          <a:bodyPr anchor="b">
            <a:normAutofit/>
          </a:bodyPr>
          <a:lstStyle>
            <a:lvl1pPr>
              <a:defRPr sz="3600">
                <a:solidFill>
                  <a:schemeClr val="bg1"/>
                </a:solidFill>
              </a:defRPr>
            </a:lvl1pPr>
          </a:lstStyle>
          <a:p>
            <a:r>
              <a:rPr lang="en-US"/>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4564380" y="-10159"/>
            <a:ext cx="458724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1500">
                <a:solidFill>
                  <a:schemeClr val="bg1"/>
                </a:solidFill>
              </a:defRPr>
            </a:lvl1pPr>
          </a:lstStyle>
          <a:p>
            <a:r>
              <a:rPr lang="en-US"/>
              <a:t>Click icon to insert picture</a:t>
            </a:r>
          </a:p>
        </p:txBody>
      </p:sp>
    </p:spTree>
    <p:extLst>
      <p:ext uri="{BB962C8B-B14F-4D97-AF65-F5344CB8AC3E}">
        <p14:creationId xmlns:p14="http://schemas.microsoft.com/office/powerpoint/2010/main" val="1596071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4743450" y="0"/>
            <a:ext cx="440055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4594860" y="1310640"/>
            <a:ext cx="3604498" cy="2689629"/>
          </a:xfrm>
        </p:spPr>
        <p:txBody>
          <a:bodyPr anchor="b">
            <a:normAutofit/>
          </a:bodyPr>
          <a:lstStyle>
            <a:lvl1pPr>
              <a:defRPr sz="3600"/>
            </a:lvl1pPr>
          </a:lstStyle>
          <a:p>
            <a:r>
              <a:rPr lang="en-US"/>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457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1500"/>
            </a:lvl1pPr>
          </a:lstStyle>
          <a:p>
            <a:r>
              <a:rPr lang="en-US"/>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4594623" y="4172990"/>
            <a:ext cx="3604498" cy="2389736"/>
          </a:xfrm>
        </p:spPr>
        <p:txBody>
          <a:bodyPr>
            <a:normAutofit/>
          </a:bodyPr>
          <a:lstStyle>
            <a:lvl1pPr marL="0" indent="0">
              <a:buFont typeface="Arial" panose="020B0604020202020204" pitchFamily="34" charset="0"/>
              <a:buNone/>
              <a:defRPr sz="1500"/>
            </a:lvl1pPr>
            <a:lvl2pPr marL="342900" indent="0">
              <a:buNone/>
              <a:defRPr sz="1350"/>
            </a:lvl2pPr>
            <a:lvl3pPr marL="685800" indent="0">
              <a:buNone/>
              <a:defRPr sz="1200"/>
            </a:lvl3pPr>
            <a:lvl4pPr marL="1028700" indent="0">
              <a:buNone/>
              <a:defRPr sz="1050"/>
            </a:lvl4pPr>
            <a:lvl5pPr marL="1371600" indent="0">
              <a:buNone/>
              <a:defRPr sz="105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5408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6851560" y="0"/>
            <a:ext cx="2292440"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5857875" y="3025140"/>
            <a:ext cx="3286125"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685800" y="365126"/>
            <a:ext cx="5455228" cy="1646555"/>
          </a:xfrm>
        </p:spPr>
        <p:txBody>
          <a:bodyPr>
            <a:normAutofit/>
          </a:bodyPr>
          <a:lstStyle>
            <a:lvl1pPr>
              <a:defRPr sz="2400"/>
            </a:lvl1pPr>
          </a:lstStyle>
          <a:p>
            <a:r>
              <a:rPr lang="en-US"/>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685799" y="2011364"/>
            <a:ext cx="5455229" cy="4155757"/>
          </a:xfrm>
        </p:spPr>
        <p:txBody>
          <a:bodyPr>
            <a:normAutofit/>
          </a:bodyPr>
          <a:lstStyle>
            <a:lvl1pPr>
              <a:spcBef>
                <a:spcPts val="0"/>
              </a:spcBef>
              <a:spcAft>
                <a:spcPts val="900"/>
              </a:spcAft>
              <a:defRPr sz="1500"/>
            </a:lvl1pPr>
            <a:lvl2pPr>
              <a:spcBef>
                <a:spcPts val="0"/>
              </a:spcBef>
              <a:spcAft>
                <a:spcPts val="900"/>
              </a:spcAft>
              <a:defRPr sz="1350"/>
            </a:lvl2pPr>
            <a:lvl3pPr>
              <a:spcBef>
                <a:spcPts val="0"/>
              </a:spcBef>
              <a:spcAft>
                <a:spcPts val="900"/>
              </a:spcAft>
              <a:defRPr sz="1200"/>
            </a:lvl3pPr>
            <a:lvl4pPr>
              <a:spcBef>
                <a:spcPts val="0"/>
              </a:spcBef>
              <a:spcAft>
                <a:spcPts val="900"/>
              </a:spcAft>
              <a:defRPr sz="1050"/>
            </a:lvl4pPr>
            <a:lvl5pPr>
              <a:spcBef>
                <a:spcPts val="0"/>
              </a:spcBef>
              <a:spcAft>
                <a:spcPts val="900"/>
              </a:spcAft>
              <a:defRPr sz="105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685800" y="6246254"/>
            <a:ext cx="473299" cy="296214"/>
          </a:xfrm>
          <a:prstGeom prst="rect">
            <a:avLst/>
          </a:prstGeom>
        </p:spPr>
        <p:txBody>
          <a:bodyPr vert="horz" lIns="91440" tIns="45720" rIns="91440" bIns="45720" rtlCol="0" anchor="ctr"/>
          <a:lstStyle>
            <a:lvl1pPr algn="l">
              <a:defRPr sz="9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85384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5481638" y="719138"/>
            <a:ext cx="4381500" cy="2943225"/>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4572000" y="375285"/>
            <a:ext cx="3672509" cy="3624984"/>
          </a:xfrm>
        </p:spPr>
        <p:txBody>
          <a:bodyPr anchor="b">
            <a:normAutofit/>
          </a:bodyPr>
          <a:lstStyle>
            <a:lvl1pPr>
              <a:defRPr sz="3600">
                <a:solidFill>
                  <a:schemeClr val="bg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457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1500">
                <a:solidFill>
                  <a:schemeClr val="bg1"/>
                </a:solidFill>
              </a:defRPr>
            </a:lvl1pPr>
          </a:lstStyle>
          <a:p>
            <a:r>
              <a:rPr lang="en-US"/>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4572000" y="4172990"/>
            <a:ext cx="3672508" cy="2309726"/>
          </a:xfrm>
        </p:spPr>
        <p:txBody>
          <a:bodyPr>
            <a:normAutofit/>
          </a:bodyPr>
          <a:lstStyle>
            <a:lvl1pPr marL="0" indent="0">
              <a:spcBef>
                <a:spcPts val="0"/>
              </a:spcBef>
              <a:spcAft>
                <a:spcPts val="900"/>
              </a:spcAft>
              <a:buNone/>
              <a:defRPr sz="1500">
                <a:solidFill>
                  <a:schemeClr val="bg1"/>
                </a:solidFill>
              </a:defRPr>
            </a:lvl1pPr>
            <a:lvl2pPr marL="557213" indent="-214313">
              <a:spcBef>
                <a:spcPts val="0"/>
              </a:spcBef>
              <a:spcAft>
                <a:spcPts val="900"/>
              </a:spcAft>
              <a:buFont typeface="Arial" panose="020B0604020202020204" pitchFamily="34" charset="0"/>
              <a:buChar char="•"/>
              <a:defRPr sz="1350">
                <a:solidFill>
                  <a:schemeClr val="bg1"/>
                </a:solidFill>
              </a:defRPr>
            </a:lvl2pPr>
            <a:lvl3pPr marL="900113" indent="-214313">
              <a:spcBef>
                <a:spcPts val="0"/>
              </a:spcBef>
              <a:spcAft>
                <a:spcPts val="900"/>
              </a:spcAft>
              <a:buFont typeface="Arial" panose="020B0604020202020204" pitchFamily="34" charset="0"/>
              <a:buChar char="•"/>
              <a:defRPr sz="1200">
                <a:solidFill>
                  <a:schemeClr val="bg1"/>
                </a:solidFill>
              </a:defRPr>
            </a:lvl3pPr>
            <a:lvl4pPr marL="1243013" indent="-214313">
              <a:spcBef>
                <a:spcPts val="0"/>
              </a:spcBef>
              <a:spcAft>
                <a:spcPts val="900"/>
              </a:spcAft>
              <a:buFont typeface="Arial" panose="020B0604020202020204" pitchFamily="34" charset="0"/>
              <a:buChar char="•"/>
              <a:defRPr sz="1050">
                <a:solidFill>
                  <a:schemeClr val="bg1"/>
                </a:solidFill>
              </a:defRPr>
            </a:lvl4pPr>
            <a:lvl5pPr marL="1585913" indent="-214313">
              <a:spcBef>
                <a:spcPts val="0"/>
              </a:spcBef>
              <a:spcAft>
                <a:spcPts val="900"/>
              </a:spcAft>
              <a:buFont typeface="Arial" panose="020B0604020202020204" pitchFamily="34" charset="0"/>
              <a:buChar char="•"/>
              <a:defRPr sz="105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22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6899148" y="-5"/>
            <a:ext cx="2244852"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549466" y="4936934"/>
            <a:ext cx="1371600" cy="247053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685800" y="365126"/>
            <a:ext cx="7772401" cy="1629601"/>
          </a:xfrm>
        </p:spPr>
        <p:txBody>
          <a:bodyPr>
            <a:normAutofit/>
          </a:bodyPr>
          <a:lstStyle>
            <a:lvl1pPr>
              <a:defRPr sz="2400"/>
            </a:lvl1pPr>
          </a:lstStyle>
          <a:p>
            <a:r>
              <a:rPr lang="en-US"/>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685800" y="2022250"/>
            <a:ext cx="3744532" cy="3747180"/>
          </a:xfrm>
        </p:spPr>
        <p:txBody>
          <a:bodyPr>
            <a:normAutofit/>
          </a:bodyPr>
          <a:lstStyle>
            <a:lvl1pPr>
              <a:spcBef>
                <a:spcPts val="0"/>
              </a:spcBef>
              <a:spcAft>
                <a:spcPts val="900"/>
              </a:spcAft>
              <a:defRPr sz="1500"/>
            </a:lvl1pPr>
            <a:lvl2pPr>
              <a:spcBef>
                <a:spcPts val="0"/>
              </a:spcBef>
              <a:spcAft>
                <a:spcPts val="900"/>
              </a:spcAft>
              <a:defRPr sz="1350"/>
            </a:lvl2pPr>
            <a:lvl3pPr>
              <a:spcBef>
                <a:spcPts val="0"/>
              </a:spcBef>
              <a:spcAft>
                <a:spcPts val="900"/>
              </a:spcAft>
              <a:defRPr sz="1200"/>
            </a:lvl3pPr>
            <a:lvl4pPr>
              <a:spcBef>
                <a:spcPts val="0"/>
              </a:spcBef>
              <a:spcAft>
                <a:spcPts val="900"/>
              </a:spcAft>
              <a:defRPr sz="1050"/>
            </a:lvl4pPr>
            <a:lvl5pPr>
              <a:spcBef>
                <a:spcPts val="0"/>
              </a:spcBef>
              <a:spcAft>
                <a:spcPts val="900"/>
              </a:spcAft>
              <a:defRPr sz="105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4713669" y="2022250"/>
            <a:ext cx="3744532" cy="3747180"/>
          </a:xfrm>
        </p:spPr>
        <p:txBody>
          <a:bodyPr>
            <a:normAutofit/>
          </a:bodyPr>
          <a:lstStyle>
            <a:lvl1pPr>
              <a:spcBef>
                <a:spcPts val="0"/>
              </a:spcBef>
              <a:spcAft>
                <a:spcPts val="900"/>
              </a:spcAft>
              <a:defRPr sz="1500"/>
            </a:lvl1pPr>
            <a:lvl2pPr>
              <a:spcBef>
                <a:spcPts val="0"/>
              </a:spcBef>
              <a:spcAft>
                <a:spcPts val="900"/>
              </a:spcAft>
              <a:defRPr sz="1350"/>
            </a:lvl2pPr>
            <a:lvl3pPr>
              <a:spcBef>
                <a:spcPts val="0"/>
              </a:spcBef>
              <a:spcAft>
                <a:spcPts val="900"/>
              </a:spcAft>
              <a:defRPr sz="1200"/>
            </a:lvl3pPr>
            <a:lvl4pPr>
              <a:spcBef>
                <a:spcPts val="0"/>
              </a:spcBef>
              <a:spcAft>
                <a:spcPts val="900"/>
              </a:spcAft>
              <a:defRPr sz="1050"/>
            </a:lvl4pPr>
            <a:lvl5pPr>
              <a:spcBef>
                <a:spcPts val="0"/>
              </a:spcBef>
              <a:spcAft>
                <a:spcPts val="900"/>
              </a:spcAft>
              <a:defRPr sz="105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685800" y="6246254"/>
            <a:ext cx="473299" cy="296214"/>
          </a:xfrm>
          <a:prstGeom prst="rect">
            <a:avLst/>
          </a:prstGeom>
        </p:spPr>
        <p:txBody>
          <a:bodyPr vert="horz" lIns="91440" tIns="45720" rIns="91440" bIns="45720" rtlCol="0" anchor="ctr"/>
          <a:lstStyle>
            <a:lvl1pPr algn="l">
              <a:defRPr sz="9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105543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0122" y="5950040"/>
            <a:ext cx="188514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6954581" y="-503491"/>
            <a:ext cx="1685928" cy="2692910"/>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685799" y="365126"/>
            <a:ext cx="7829551" cy="1617017"/>
          </a:xfrm>
        </p:spPr>
        <p:txBody>
          <a:bodyPr>
            <a:normAutofit/>
          </a:bodyPr>
          <a:lstStyle>
            <a:lvl1pPr>
              <a:defRPr sz="2400"/>
            </a:lvl1pPr>
          </a:lstStyle>
          <a:p>
            <a:r>
              <a:rPr lang="en-US"/>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685800" y="2022250"/>
            <a:ext cx="2482597" cy="3747180"/>
          </a:xfrm>
        </p:spPr>
        <p:txBody>
          <a:bodyPr>
            <a:normAutofit/>
          </a:bodyPr>
          <a:lstStyle>
            <a:lvl1pPr>
              <a:spcBef>
                <a:spcPts val="0"/>
              </a:spcBef>
              <a:spcAft>
                <a:spcPts val="900"/>
              </a:spcAft>
              <a:defRPr sz="1500" b="1"/>
            </a:lvl1pPr>
            <a:lvl2pPr>
              <a:spcBef>
                <a:spcPts val="0"/>
              </a:spcBef>
              <a:spcAft>
                <a:spcPts val="900"/>
              </a:spcAft>
              <a:defRPr sz="1350" b="1"/>
            </a:lvl2pPr>
            <a:lvl3pPr>
              <a:spcBef>
                <a:spcPts val="0"/>
              </a:spcBef>
              <a:spcAft>
                <a:spcPts val="900"/>
              </a:spcAft>
              <a:defRPr sz="1200" b="1"/>
            </a:lvl3pPr>
            <a:lvl4pPr>
              <a:spcBef>
                <a:spcPts val="0"/>
              </a:spcBef>
              <a:spcAft>
                <a:spcPts val="900"/>
              </a:spcAft>
              <a:defRPr sz="1050" b="1"/>
            </a:lvl4pPr>
            <a:lvl5pPr>
              <a:spcBef>
                <a:spcPts val="0"/>
              </a:spcBef>
              <a:spcAft>
                <a:spcPts val="900"/>
              </a:spcAft>
              <a:defRPr sz="105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3451733" y="2018120"/>
            <a:ext cx="5063617" cy="3747180"/>
          </a:xfrm>
        </p:spPr>
        <p:txBody>
          <a:bodyPr>
            <a:normAutofit/>
          </a:bodyPr>
          <a:lstStyle>
            <a:lvl1pPr>
              <a:spcBef>
                <a:spcPts val="0"/>
              </a:spcBef>
              <a:spcAft>
                <a:spcPts val="900"/>
              </a:spcAft>
              <a:defRPr sz="1500"/>
            </a:lvl1pPr>
            <a:lvl2pPr>
              <a:spcBef>
                <a:spcPts val="0"/>
              </a:spcBef>
              <a:spcAft>
                <a:spcPts val="900"/>
              </a:spcAft>
              <a:defRPr sz="1350"/>
            </a:lvl2pPr>
            <a:lvl3pPr>
              <a:spcBef>
                <a:spcPts val="0"/>
              </a:spcBef>
              <a:spcAft>
                <a:spcPts val="900"/>
              </a:spcAft>
              <a:defRPr sz="1200"/>
            </a:lvl3pPr>
            <a:lvl4pPr>
              <a:spcBef>
                <a:spcPts val="0"/>
              </a:spcBef>
              <a:spcAft>
                <a:spcPts val="900"/>
              </a:spcAft>
              <a:defRPr sz="1050"/>
            </a:lvl4pPr>
            <a:lvl5pPr>
              <a:spcBef>
                <a:spcPts val="0"/>
              </a:spcBef>
              <a:spcAft>
                <a:spcPts val="900"/>
              </a:spcAft>
              <a:defRPr sz="105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685800" y="6246254"/>
            <a:ext cx="473299" cy="296214"/>
          </a:xfrm>
          <a:prstGeom prst="rect">
            <a:avLst/>
          </a:prstGeom>
        </p:spPr>
        <p:txBody>
          <a:bodyPr vert="horz" lIns="91440" tIns="45720" rIns="91440" bIns="45720" rtlCol="0" anchor="ctr"/>
          <a:lstStyle>
            <a:lvl1pPr algn="l">
              <a:defRPr sz="9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693203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323254" y="323257"/>
            <a:ext cx="1895058" cy="1248551"/>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687289" y="446314"/>
            <a:ext cx="3884711" cy="1448747"/>
          </a:xfrm>
        </p:spPr>
        <p:txBody>
          <a:bodyPr>
            <a:normAutofit/>
          </a:bodyPr>
          <a:lstStyle>
            <a:lvl1pPr>
              <a:defRPr sz="2400"/>
            </a:lvl1pPr>
          </a:lstStyle>
          <a:p>
            <a:r>
              <a:rPr lang="en-US"/>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685799" y="2022250"/>
            <a:ext cx="3886200" cy="3747180"/>
          </a:xfrm>
        </p:spPr>
        <p:txBody>
          <a:bodyPr>
            <a:normAutofit/>
          </a:bodyPr>
          <a:lstStyle>
            <a:lvl1pPr>
              <a:spcBef>
                <a:spcPts val="0"/>
              </a:spcBef>
              <a:spcAft>
                <a:spcPts val="900"/>
              </a:spcAft>
              <a:defRPr sz="1500" b="0"/>
            </a:lvl1pPr>
            <a:lvl2pPr>
              <a:spcBef>
                <a:spcPts val="0"/>
              </a:spcBef>
              <a:spcAft>
                <a:spcPts val="900"/>
              </a:spcAft>
              <a:defRPr sz="1350" b="0"/>
            </a:lvl2pPr>
            <a:lvl3pPr>
              <a:spcBef>
                <a:spcPts val="0"/>
              </a:spcBef>
              <a:spcAft>
                <a:spcPts val="900"/>
              </a:spcAft>
              <a:defRPr sz="1200" b="0"/>
            </a:lvl3pPr>
            <a:lvl4pPr>
              <a:spcBef>
                <a:spcPts val="0"/>
              </a:spcBef>
              <a:spcAft>
                <a:spcPts val="900"/>
              </a:spcAft>
              <a:defRPr sz="1050" b="0"/>
            </a:lvl4pPr>
            <a:lvl5pPr>
              <a:spcBef>
                <a:spcPts val="0"/>
              </a:spcBef>
              <a:spcAft>
                <a:spcPts val="900"/>
              </a:spcAft>
              <a:defRPr sz="105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685800" y="6246254"/>
            <a:ext cx="473299" cy="296214"/>
          </a:xfrm>
          <a:prstGeom prst="rect">
            <a:avLst/>
          </a:prstGeom>
        </p:spPr>
        <p:txBody>
          <a:bodyPr vert="horz" lIns="91440" tIns="45720" rIns="91440" bIns="45720" rtlCol="0" anchor="ctr"/>
          <a:lstStyle>
            <a:lvl1pPr algn="l">
              <a:defRPr sz="900">
                <a:solidFill>
                  <a:schemeClr val="tx1"/>
                </a:solidFill>
              </a:defRPr>
            </a:lvl1pPr>
          </a:lstStyle>
          <a:p>
            <a:fld id="{B5CEABB6-07DC-46E8-9B57-56EC44A396E5}" type="slidenum">
              <a:rPr lang="en-US" smtClean="0"/>
              <a:pPr/>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4557712" y="0"/>
            <a:ext cx="4586288"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1500"/>
            </a:lvl1pPr>
          </a:lstStyle>
          <a:p>
            <a:r>
              <a:rPr lang="en-US"/>
              <a:t>Click icon to add picture</a:t>
            </a:r>
          </a:p>
        </p:txBody>
      </p:sp>
    </p:spTree>
    <p:extLst>
      <p:ext uri="{BB962C8B-B14F-4D97-AF65-F5344CB8AC3E}">
        <p14:creationId xmlns:p14="http://schemas.microsoft.com/office/powerpoint/2010/main" val="3156158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675">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675">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9530371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685800" rtl="0" eaLnBrk="1" latinLnBrk="0" hangingPunct="1">
        <a:lnSpc>
          <a:spcPct val="90000"/>
        </a:lnSpc>
        <a:spcBef>
          <a:spcPct val="0"/>
        </a:spcBef>
        <a:buNone/>
        <a:defRPr sz="3300" kern="1200" cap="all" baseline="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33.png"/><Relationship Id="rId26" Type="http://schemas.openxmlformats.org/officeDocument/2006/relationships/image" Target="../media/image53.png"/><Relationship Id="rId3" Type="http://schemas.openxmlformats.org/officeDocument/2006/relationships/image" Target="../media/image35.png"/><Relationship Id="rId21" Type="http://schemas.openxmlformats.org/officeDocument/2006/relationships/customXml" Target="../ink/ink1.xml"/><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8.png"/><Relationship Id="rId25" Type="http://schemas.openxmlformats.org/officeDocument/2006/relationships/customXml" Target="../ink/ink3.xml"/><Relationship Id="rId33"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7.png"/><Relationship Id="rId20" Type="http://schemas.openxmlformats.org/officeDocument/2006/relationships/image" Target="../media/image50.png"/><Relationship Id="rId29"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2.png"/><Relationship Id="rId32" Type="http://schemas.openxmlformats.org/officeDocument/2006/relationships/image" Target="../media/image26.png"/><Relationship Id="rId5" Type="http://schemas.openxmlformats.org/officeDocument/2006/relationships/image" Target="../media/image37.png"/><Relationship Id="rId15" Type="http://schemas.openxmlformats.org/officeDocument/2006/relationships/image" Target="../media/image46.png"/><Relationship Id="rId23" Type="http://schemas.openxmlformats.org/officeDocument/2006/relationships/customXml" Target="../ink/ink2.xml"/><Relationship Id="rId28" Type="http://schemas.openxmlformats.org/officeDocument/2006/relationships/image" Target="../media/image28.png"/><Relationship Id="rId10" Type="http://schemas.openxmlformats.org/officeDocument/2006/relationships/image" Target="../media/image42.png"/><Relationship Id="rId19" Type="http://schemas.openxmlformats.org/officeDocument/2006/relationships/image" Target="../media/image49.png"/><Relationship Id="rId31" Type="http://schemas.openxmlformats.org/officeDocument/2006/relationships/image" Target="../media/image56.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29.png"/><Relationship Id="rId22" Type="http://schemas.openxmlformats.org/officeDocument/2006/relationships/image" Target="../media/image51.png"/><Relationship Id="rId27" Type="http://schemas.openxmlformats.org/officeDocument/2006/relationships/image" Target="../media/image54.png"/><Relationship Id="rId30" Type="http://schemas.openxmlformats.org/officeDocument/2006/relationships/image" Target="../media/image55.png"/><Relationship Id="rId8" Type="http://schemas.openxmlformats.org/officeDocument/2006/relationships/image" Target="../media/image40.png"/></Relationships>
</file>

<file path=ppt/slides/_rels/slide4.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4.png"/><Relationship Id="rId26" Type="http://schemas.openxmlformats.org/officeDocument/2006/relationships/image" Target="../media/image26.png"/><Relationship Id="rId39" Type="http://schemas.openxmlformats.org/officeDocument/2006/relationships/image" Target="../media/image57.png"/><Relationship Id="rId21" Type="http://schemas.openxmlformats.org/officeDocument/2006/relationships/image" Target="../media/image46.png"/><Relationship Id="rId34" Type="http://schemas.openxmlformats.org/officeDocument/2006/relationships/customXml" Target="../ink/ink6.xml"/><Relationship Id="rId7" Type="http://schemas.openxmlformats.org/officeDocument/2006/relationships/image" Target="../media/image58.png"/><Relationship Id="rId12" Type="http://schemas.openxmlformats.org/officeDocument/2006/relationships/image" Target="../media/image60.png"/><Relationship Id="rId17" Type="http://schemas.openxmlformats.org/officeDocument/2006/relationships/image" Target="../media/image43.png"/><Relationship Id="rId25" Type="http://schemas.openxmlformats.org/officeDocument/2006/relationships/image" Target="../media/image56.png"/><Relationship Id="rId33" Type="http://schemas.openxmlformats.org/officeDocument/2006/relationships/image" Target="../media/image52.png"/><Relationship Id="rId38" Type="http://schemas.openxmlformats.org/officeDocument/2006/relationships/image" Target="../media/image28.png"/><Relationship Id="rId2" Type="http://schemas.openxmlformats.org/officeDocument/2006/relationships/image" Target="../media/image34.png"/><Relationship Id="rId16" Type="http://schemas.openxmlformats.org/officeDocument/2006/relationships/image" Target="../media/image42.png"/><Relationship Id="rId20" Type="http://schemas.openxmlformats.org/officeDocument/2006/relationships/image" Target="../media/image29.pn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39.png"/><Relationship Id="rId24" Type="http://schemas.openxmlformats.org/officeDocument/2006/relationships/image" Target="../media/image47.png"/><Relationship Id="rId32" Type="http://schemas.openxmlformats.org/officeDocument/2006/relationships/customXml" Target="../ink/ink5.xml"/><Relationship Id="rId37" Type="http://schemas.openxmlformats.org/officeDocument/2006/relationships/image" Target="../media/image54.png"/><Relationship Id="rId5" Type="http://schemas.openxmlformats.org/officeDocument/2006/relationships/image" Target="../media/image36.png"/><Relationship Id="rId15" Type="http://schemas.openxmlformats.org/officeDocument/2006/relationships/image" Target="../media/image61.png"/><Relationship Id="rId23" Type="http://schemas.openxmlformats.org/officeDocument/2006/relationships/image" Target="../media/image63.png"/><Relationship Id="rId28" Type="http://schemas.openxmlformats.org/officeDocument/2006/relationships/image" Target="../media/image48.png"/><Relationship Id="rId36" Type="http://schemas.openxmlformats.org/officeDocument/2006/relationships/image" Target="../media/image55.png"/><Relationship Id="rId10" Type="http://schemas.openxmlformats.org/officeDocument/2006/relationships/image" Target="../media/image38.png"/><Relationship Id="rId19" Type="http://schemas.openxmlformats.org/officeDocument/2006/relationships/image" Target="../media/image45.png"/><Relationship Id="rId31" Type="http://schemas.openxmlformats.org/officeDocument/2006/relationships/image" Target="../media/image51.png"/><Relationship Id="rId4" Type="http://schemas.openxmlformats.org/officeDocument/2006/relationships/image" Target="../media/image35.png"/><Relationship Id="rId9" Type="http://schemas.openxmlformats.org/officeDocument/2006/relationships/image" Target="../media/image59.png"/><Relationship Id="rId14" Type="http://schemas.openxmlformats.org/officeDocument/2006/relationships/image" Target="../media/image41.png"/><Relationship Id="rId22" Type="http://schemas.openxmlformats.org/officeDocument/2006/relationships/image" Target="../media/image62.png"/><Relationship Id="rId27" Type="http://schemas.openxmlformats.org/officeDocument/2006/relationships/image" Target="../media/image27.png"/><Relationship Id="rId30" Type="http://schemas.openxmlformats.org/officeDocument/2006/relationships/customXml" Target="../ink/ink4.xml"/><Relationship Id="rId35" Type="http://schemas.openxmlformats.org/officeDocument/2006/relationships/image" Target="../media/image53.png"/><Relationship Id="rId8" Type="http://schemas.openxmlformats.org/officeDocument/2006/relationships/image" Target="../media/image50.png"/><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4.png"/><Relationship Id="rId26" Type="http://schemas.openxmlformats.org/officeDocument/2006/relationships/image" Target="../media/image26.png"/><Relationship Id="rId39" Type="http://schemas.openxmlformats.org/officeDocument/2006/relationships/image" Target="../media/image57.png"/><Relationship Id="rId21" Type="http://schemas.openxmlformats.org/officeDocument/2006/relationships/image" Target="../media/image46.png"/><Relationship Id="rId34" Type="http://schemas.openxmlformats.org/officeDocument/2006/relationships/customXml" Target="../ink/ink9.xml"/><Relationship Id="rId7" Type="http://schemas.openxmlformats.org/officeDocument/2006/relationships/image" Target="../media/image58.png"/><Relationship Id="rId12" Type="http://schemas.openxmlformats.org/officeDocument/2006/relationships/image" Target="../media/image60.png"/><Relationship Id="rId17" Type="http://schemas.openxmlformats.org/officeDocument/2006/relationships/image" Target="../media/image43.png"/><Relationship Id="rId25" Type="http://schemas.openxmlformats.org/officeDocument/2006/relationships/image" Target="../media/image56.png"/><Relationship Id="rId33" Type="http://schemas.openxmlformats.org/officeDocument/2006/relationships/image" Target="../media/image52.png"/><Relationship Id="rId38" Type="http://schemas.openxmlformats.org/officeDocument/2006/relationships/image" Target="../media/image28.png"/><Relationship Id="rId2" Type="http://schemas.openxmlformats.org/officeDocument/2006/relationships/image" Target="../media/image34.png"/><Relationship Id="rId16" Type="http://schemas.openxmlformats.org/officeDocument/2006/relationships/image" Target="../media/image42.png"/><Relationship Id="rId20" Type="http://schemas.openxmlformats.org/officeDocument/2006/relationships/image" Target="../media/image29.pn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39.png"/><Relationship Id="rId24" Type="http://schemas.openxmlformats.org/officeDocument/2006/relationships/image" Target="../media/image47.png"/><Relationship Id="rId32" Type="http://schemas.openxmlformats.org/officeDocument/2006/relationships/customXml" Target="../ink/ink8.xml"/><Relationship Id="rId37" Type="http://schemas.openxmlformats.org/officeDocument/2006/relationships/image" Target="../media/image54.png"/><Relationship Id="rId5" Type="http://schemas.openxmlformats.org/officeDocument/2006/relationships/image" Target="../media/image36.png"/><Relationship Id="rId15" Type="http://schemas.openxmlformats.org/officeDocument/2006/relationships/image" Target="../media/image61.png"/><Relationship Id="rId23" Type="http://schemas.openxmlformats.org/officeDocument/2006/relationships/image" Target="../media/image63.png"/><Relationship Id="rId28" Type="http://schemas.openxmlformats.org/officeDocument/2006/relationships/image" Target="../media/image48.png"/><Relationship Id="rId36" Type="http://schemas.openxmlformats.org/officeDocument/2006/relationships/image" Target="../media/image55.png"/><Relationship Id="rId10" Type="http://schemas.openxmlformats.org/officeDocument/2006/relationships/image" Target="../media/image38.png"/><Relationship Id="rId19" Type="http://schemas.openxmlformats.org/officeDocument/2006/relationships/image" Target="../media/image45.png"/><Relationship Id="rId31" Type="http://schemas.openxmlformats.org/officeDocument/2006/relationships/image" Target="../media/image51.png"/><Relationship Id="rId4" Type="http://schemas.openxmlformats.org/officeDocument/2006/relationships/image" Target="../media/image35.png"/><Relationship Id="rId9" Type="http://schemas.openxmlformats.org/officeDocument/2006/relationships/image" Target="../media/image59.png"/><Relationship Id="rId14" Type="http://schemas.openxmlformats.org/officeDocument/2006/relationships/image" Target="../media/image41.png"/><Relationship Id="rId22" Type="http://schemas.openxmlformats.org/officeDocument/2006/relationships/image" Target="../media/image62.png"/><Relationship Id="rId27" Type="http://schemas.openxmlformats.org/officeDocument/2006/relationships/image" Target="../media/image27.png"/><Relationship Id="rId30" Type="http://schemas.openxmlformats.org/officeDocument/2006/relationships/customXml" Target="../ink/ink7.xml"/><Relationship Id="rId35" Type="http://schemas.openxmlformats.org/officeDocument/2006/relationships/image" Target="../media/image53.png"/><Relationship Id="rId8" Type="http://schemas.openxmlformats.org/officeDocument/2006/relationships/image" Target="../media/image50.png"/><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4.png"/><Relationship Id="rId26" Type="http://schemas.openxmlformats.org/officeDocument/2006/relationships/image" Target="../media/image26.png"/><Relationship Id="rId3" Type="http://schemas.openxmlformats.org/officeDocument/2006/relationships/image" Target="../media/image49.png"/><Relationship Id="rId21" Type="http://schemas.openxmlformats.org/officeDocument/2006/relationships/image" Target="../media/image46.png"/><Relationship Id="rId34"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60.png"/><Relationship Id="rId17" Type="http://schemas.openxmlformats.org/officeDocument/2006/relationships/image" Target="../media/image43.png"/><Relationship Id="rId25" Type="http://schemas.openxmlformats.org/officeDocument/2006/relationships/image" Target="../media/image56.png"/><Relationship Id="rId33" Type="http://schemas.openxmlformats.org/officeDocument/2006/relationships/customXml" Target="../ink/ink11.xml"/><Relationship Id="rId2" Type="http://schemas.openxmlformats.org/officeDocument/2006/relationships/image" Target="../media/image34.png"/><Relationship Id="rId16" Type="http://schemas.openxmlformats.org/officeDocument/2006/relationships/image" Target="../media/image42.png"/><Relationship Id="rId20" Type="http://schemas.openxmlformats.org/officeDocument/2006/relationships/image" Target="../media/image29.pn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39.png"/><Relationship Id="rId24" Type="http://schemas.openxmlformats.org/officeDocument/2006/relationships/image" Target="../media/image47.png"/><Relationship Id="rId32" Type="http://schemas.openxmlformats.org/officeDocument/2006/relationships/image" Target="../media/image51.png"/><Relationship Id="rId5" Type="http://schemas.openxmlformats.org/officeDocument/2006/relationships/image" Target="../media/image36.png"/><Relationship Id="rId15" Type="http://schemas.openxmlformats.org/officeDocument/2006/relationships/image" Target="../media/image61.png"/><Relationship Id="rId23" Type="http://schemas.openxmlformats.org/officeDocument/2006/relationships/image" Target="../media/image63.png"/><Relationship Id="rId28" Type="http://schemas.openxmlformats.org/officeDocument/2006/relationships/image" Target="../media/image48.png"/><Relationship Id="rId10" Type="http://schemas.openxmlformats.org/officeDocument/2006/relationships/image" Target="../media/image38.png"/><Relationship Id="rId19" Type="http://schemas.openxmlformats.org/officeDocument/2006/relationships/image" Target="../media/image45.png"/><Relationship Id="rId31" Type="http://schemas.openxmlformats.org/officeDocument/2006/relationships/customXml" Target="../ink/ink10.xml"/><Relationship Id="rId4" Type="http://schemas.openxmlformats.org/officeDocument/2006/relationships/image" Target="../media/image35.png"/><Relationship Id="rId9" Type="http://schemas.openxmlformats.org/officeDocument/2006/relationships/image" Target="../media/image59.png"/><Relationship Id="rId14" Type="http://schemas.openxmlformats.org/officeDocument/2006/relationships/image" Target="../media/image41.png"/><Relationship Id="rId22" Type="http://schemas.openxmlformats.org/officeDocument/2006/relationships/image" Target="../media/image62.png"/><Relationship Id="rId27" Type="http://schemas.openxmlformats.org/officeDocument/2006/relationships/image" Target="../media/image27.png"/><Relationship Id="rId30" Type="http://schemas.openxmlformats.org/officeDocument/2006/relationships/image" Target="../media/image57.png"/><Relationship Id="rId35" Type="http://schemas.openxmlformats.org/officeDocument/2006/relationships/image" Target="../media/image55.png"/><Relationship Id="rId8" Type="http://schemas.openxmlformats.org/officeDocument/2006/relationships/image" Target="../media/image50.png"/></Relationships>
</file>

<file path=ppt/slides/_rels/slide7.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4.png"/><Relationship Id="rId26" Type="http://schemas.openxmlformats.org/officeDocument/2006/relationships/image" Target="../media/image26.png"/><Relationship Id="rId39" Type="http://schemas.openxmlformats.org/officeDocument/2006/relationships/image" Target="../media/image57.png"/><Relationship Id="rId21" Type="http://schemas.openxmlformats.org/officeDocument/2006/relationships/image" Target="../media/image46.png"/><Relationship Id="rId34" Type="http://schemas.openxmlformats.org/officeDocument/2006/relationships/customXml" Target="../ink/ink14.xml"/><Relationship Id="rId7" Type="http://schemas.openxmlformats.org/officeDocument/2006/relationships/image" Target="../media/image58.png"/><Relationship Id="rId12" Type="http://schemas.openxmlformats.org/officeDocument/2006/relationships/image" Target="../media/image60.png"/><Relationship Id="rId17" Type="http://schemas.openxmlformats.org/officeDocument/2006/relationships/image" Target="../media/image43.png"/><Relationship Id="rId25" Type="http://schemas.openxmlformats.org/officeDocument/2006/relationships/image" Target="../media/image56.png"/><Relationship Id="rId33" Type="http://schemas.openxmlformats.org/officeDocument/2006/relationships/image" Target="../media/image52.png"/><Relationship Id="rId38" Type="http://schemas.openxmlformats.org/officeDocument/2006/relationships/image" Target="../media/image28.png"/><Relationship Id="rId2" Type="http://schemas.openxmlformats.org/officeDocument/2006/relationships/image" Target="../media/image34.png"/><Relationship Id="rId16" Type="http://schemas.openxmlformats.org/officeDocument/2006/relationships/image" Target="../media/image42.png"/><Relationship Id="rId20" Type="http://schemas.openxmlformats.org/officeDocument/2006/relationships/image" Target="../media/image29.pn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39.png"/><Relationship Id="rId24" Type="http://schemas.openxmlformats.org/officeDocument/2006/relationships/image" Target="../media/image47.png"/><Relationship Id="rId32" Type="http://schemas.openxmlformats.org/officeDocument/2006/relationships/customXml" Target="../ink/ink13.xml"/><Relationship Id="rId37" Type="http://schemas.openxmlformats.org/officeDocument/2006/relationships/image" Target="../media/image54.png"/><Relationship Id="rId5" Type="http://schemas.openxmlformats.org/officeDocument/2006/relationships/image" Target="../media/image36.png"/><Relationship Id="rId15" Type="http://schemas.openxmlformats.org/officeDocument/2006/relationships/image" Target="../media/image61.png"/><Relationship Id="rId23" Type="http://schemas.openxmlformats.org/officeDocument/2006/relationships/image" Target="../media/image63.png"/><Relationship Id="rId28" Type="http://schemas.openxmlformats.org/officeDocument/2006/relationships/image" Target="../media/image48.png"/><Relationship Id="rId36" Type="http://schemas.openxmlformats.org/officeDocument/2006/relationships/image" Target="../media/image55.png"/><Relationship Id="rId10" Type="http://schemas.openxmlformats.org/officeDocument/2006/relationships/image" Target="../media/image38.png"/><Relationship Id="rId19" Type="http://schemas.openxmlformats.org/officeDocument/2006/relationships/image" Target="../media/image45.png"/><Relationship Id="rId31" Type="http://schemas.openxmlformats.org/officeDocument/2006/relationships/image" Target="../media/image51.png"/><Relationship Id="rId4" Type="http://schemas.openxmlformats.org/officeDocument/2006/relationships/image" Target="../media/image35.png"/><Relationship Id="rId9" Type="http://schemas.openxmlformats.org/officeDocument/2006/relationships/image" Target="../media/image59.png"/><Relationship Id="rId14" Type="http://schemas.openxmlformats.org/officeDocument/2006/relationships/image" Target="../media/image41.png"/><Relationship Id="rId22" Type="http://schemas.openxmlformats.org/officeDocument/2006/relationships/image" Target="../media/image62.png"/><Relationship Id="rId27" Type="http://schemas.openxmlformats.org/officeDocument/2006/relationships/image" Target="../media/image27.png"/><Relationship Id="rId30" Type="http://schemas.openxmlformats.org/officeDocument/2006/relationships/customXml" Target="../ink/ink12.xml"/><Relationship Id="rId35" Type="http://schemas.openxmlformats.org/officeDocument/2006/relationships/image" Target="../media/image53.png"/><Relationship Id="rId8" Type="http://schemas.openxmlformats.org/officeDocument/2006/relationships/image" Target="../media/image50.png"/><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41.png"/><Relationship Id="rId18" Type="http://schemas.openxmlformats.org/officeDocument/2006/relationships/image" Target="../media/image45.png"/><Relationship Id="rId3" Type="http://schemas.openxmlformats.org/officeDocument/2006/relationships/image" Target="../media/image35.png"/><Relationship Id="rId21" Type="http://schemas.openxmlformats.org/officeDocument/2006/relationships/image" Target="../media/image62.png"/><Relationship Id="rId7" Type="http://schemas.openxmlformats.org/officeDocument/2006/relationships/image" Target="../media/image50.png"/><Relationship Id="rId12" Type="http://schemas.openxmlformats.org/officeDocument/2006/relationships/image" Target="../media/image40.png"/><Relationship Id="rId17" Type="http://schemas.openxmlformats.org/officeDocument/2006/relationships/image" Target="../media/image44.png"/><Relationship Id="rId2" Type="http://schemas.openxmlformats.org/officeDocument/2006/relationships/image" Target="../media/image49.png"/><Relationship Id="rId16" Type="http://schemas.openxmlformats.org/officeDocument/2006/relationships/image" Target="../media/image43.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0.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image" Target="../media/image47.png"/><Relationship Id="rId10" Type="http://schemas.openxmlformats.org/officeDocument/2006/relationships/image" Target="../media/image39.png"/><Relationship Id="rId19" Type="http://schemas.openxmlformats.org/officeDocument/2006/relationships/image" Target="../media/image29.png"/><Relationship Id="rId4" Type="http://schemas.openxmlformats.org/officeDocument/2006/relationships/image" Target="../media/image36.png"/><Relationship Id="rId9" Type="http://schemas.openxmlformats.org/officeDocument/2006/relationships/image" Target="../media/image38.png"/><Relationship Id="rId14" Type="http://schemas.openxmlformats.org/officeDocument/2006/relationships/image" Target="../media/image61.png"/><Relationship Id="rId22"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41.png"/><Relationship Id="rId18" Type="http://schemas.openxmlformats.org/officeDocument/2006/relationships/image" Target="../media/image45.png"/><Relationship Id="rId3" Type="http://schemas.openxmlformats.org/officeDocument/2006/relationships/image" Target="../media/image35.png"/><Relationship Id="rId21" Type="http://schemas.openxmlformats.org/officeDocument/2006/relationships/image" Target="../media/image62.png"/><Relationship Id="rId7" Type="http://schemas.openxmlformats.org/officeDocument/2006/relationships/image" Target="../media/image50.png"/><Relationship Id="rId12" Type="http://schemas.openxmlformats.org/officeDocument/2006/relationships/image" Target="../media/image40.png"/><Relationship Id="rId17" Type="http://schemas.openxmlformats.org/officeDocument/2006/relationships/image" Target="../media/image44.png"/><Relationship Id="rId2" Type="http://schemas.openxmlformats.org/officeDocument/2006/relationships/image" Target="../media/image49.png"/><Relationship Id="rId16" Type="http://schemas.openxmlformats.org/officeDocument/2006/relationships/image" Target="../media/image43.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0.png"/><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image" Target="../media/image47.png"/><Relationship Id="rId10" Type="http://schemas.openxmlformats.org/officeDocument/2006/relationships/image" Target="../media/image39.png"/><Relationship Id="rId19" Type="http://schemas.openxmlformats.org/officeDocument/2006/relationships/image" Target="../media/image29.png"/><Relationship Id="rId4" Type="http://schemas.openxmlformats.org/officeDocument/2006/relationships/image" Target="../media/image36.png"/><Relationship Id="rId9" Type="http://schemas.openxmlformats.org/officeDocument/2006/relationships/image" Target="../media/image38.png"/><Relationship Id="rId14" Type="http://schemas.openxmlformats.org/officeDocument/2006/relationships/image" Target="../media/image61.png"/><Relationship Id="rId22"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0C8B-92DB-30A0-428B-004B2E5CAE38}"/>
              </a:ext>
            </a:extLst>
          </p:cNvPr>
          <p:cNvSpPr>
            <a:spLocks noGrp="1"/>
          </p:cNvSpPr>
          <p:nvPr>
            <p:ph type="title"/>
          </p:nvPr>
        </p:nvSpPr>
        <p:spPr>
          <a:xfrm>
            <a:off x="266700" y="0"/>
            <a:ext cx="7772401" cy="1629601"/>
          </a:xfrm>
        </p:spPr>
        <p:txBody>
          <a:bodyPr/>
          <a:lstStyle/>
          <a:p>
            <a:r>
              <a:rPr lang="en-US"/>
              <a:t>OCA #1</a:t>
            </a:r>
          </a:p>
        </p:txBody>
      </p:sp>
      <p:sp>
        <p:nvSpPr>
          <p:cNvPr id="3" name="Content Placeholder 2">
            <a:extLst>
              <a:ext uri="{FF2B5EF4-FFF2-40B4-BE49-F238E27FC236}">
                <a16:creationId xmlns:a16="http://schemas.microsoft.com/office/drawing/2014/main" id="{031DB06B-E1C8-E145-82EF-97130A2451C9}"/>
              </a:ext>
            </a:extLst>
          </p:cNvPr>
          <p:cNvSpPr>
            <a:spLocks noGrp="1"/>
          </p:cNvSpPr>
          <p:nvPr>
            <p:ph sz="quarter" idx="10"/>
          </p:nvPr>
        </p:nvSpPr>
        <p:spPr>
          <a:xfrm>
            <a:off x="194245" y="2395189"/>
            <a:ext cx="3934015" cy="3044660"/>
          </a:xfrm>
          <a:ln>
            <a:solidFill>
              <a:srgbClr val="002060"/>
            </a:solidFill>
          </a:ln>
        </p:spPr>
        <p:txBody>
          <a:bodyPr>
            <a:normAutofit/>
          </a:bodyPr>
          <a:lstStyle/>
          <a:p>
            <a:r>
              <a:rPr lang="en-US"/>
              <a:t>B-1B with a load-out of JASSM-ER available for Blue.</a:t>
            </a:r>
          </a:p>
          <a:p>
            <a:r>
              <a:rPr lang="en-US"/>
              <a:t>JASSM-ER and other stand-off munitions are non-renewable resources. Once used, the token is removed from game play. </a:t>
            </a:r>
          </a:p>
          <a:p>
            <a:r>
              <a:rPr lang="en-US"/>
              <a:t>Air Units and Munitions tokens must be collocated at the same air base to be loaded and employed. </a:t>
            </a:r>
          </a:p>
          <a:p>
            <a:r>
              <a:rPr lang="en-US"/>
              <a:t>Bombers must be loaded with a munition.</a:t>
            </a:r>
          </a:p>
          <a:p>
            <a:r>
              <a:rPr lang="en-US"/>
              <a:t>Note the weapon’s range on the token. JASSM-ER range of ‘3’  </a:t>
            </a:r>
          </a:p>
          <a:p>
            <a:endParaRPr lang="en-US"/>
          </a:p>
        </p:txBody>
      </p:sp>
      <p:sp>
        <p:nvSpPr>
          <p:cNvPr id="5" name="Slide Number Placeholder 4">
            <a:extLst>
              <a:ext uri="{FF2B5EF4-FFF2-40B4-BE49-F238E27FC236}">
                <a16:creationId xmlns:a16="http://schemas.microsoft.com/office/drawing/2014/main" id="{36A1ABE8-1B0F-D9DB-2701-75F9C06F9429}"/>
              </a:ext>
            </a:extLst>
          </p:cNvPr>
          <p:cNvSpPr>
            <a:spLocks noGrp="1"/>
          </p:cNvSpPr>
          <p:nvPr>
            <p:ph type="sldNum" sz="quarter" idx="4"/>
          </p:nvPr>
        </p:nvSpPr>
        <p:spPr/>
        <p:txBody>
          <a:bodyPr/>
          <a:lstStyle/>
          <a:p>
            <a:fld id="{B5CEABB6-07DC-46E8-9B57-56EC44A396E5}" type="slidenum">
              <a:rPr lang="en-US" smtClean="0"/>
              <a:pPr/>
              <a:t>1</a:t>
            </a:fld>
            <a:endParaRPr lang="en-US"/>
          </a:p>
        </p:txBody>
      </p:sp>
      <p:pic>
        <p:nvPicPr>
          <p:cNvPr id="4" name="Picture 3" descr="Icon&#10;&#10;Description automatically generated">
            <a:extLst>
              <a:ext uri="{FF2B5EF4-FFF2-40B4-BE49-F238E27FC236}">
                <a16:creationId xmlns:a16="http://schemas.microsoft.com/office/drawing/2014/main" id="{647906A5-44C6-59A3-C412-2628BD6CB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45" y="963664"/>
            <a:ext cx="1322941" cy="1322941"/>
          </a:xfrm>
          <a:prstGeom prst="rect">
            <a:avLst/>
          </a:prstGeom>
        </p:spPr>
      </p:pic>
      <p:pic>
        <p:nvPicPr>
          <p:cNvPr id="6" name="Picture 5" descr="Logo, icon&#10;&#10;Description automatically generated">
            <a:extLst>
              <a:ext uri="{FF2B5EF4-FFF2-40B4-BE49-F238E27FC236}">
                <a16:creationId xmlns:a16="http://schemas.microsoft.com/office/drawing/2014/main" id="{97749B89-8E61-1726-0C36-72E58A767CD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27275" y="1186477"/>
            <a:ext cx="821659" cy="821659"/>
          </a:xfrm>
          <a:prstGeom prst="rect">
            <a:avLst/>
          </a:prstGeom>
        </p:spPr>
      </p:pic>
      <p:sp>
        <p:nvSpPr>
          <p:cNvPr id="7" name="Content Placeholder 2">
            <a:extLst>
              <a:ext uri="{FF2B5EF4-FFF2-40B4-BE49-F238E27FC236}">
                <a16:creationId xmlns:a16="http://schemas.microsoft.com/office/drawing/2014/main" id="{A75CC920-C81A-A9C2-B94A-1EF73532DA06}"/>
              </a:ext>
            </a:extLst>
          </p:cNvPr>
          <p:cNvSpPr txBox="1">
            <a:spLocks/>
          </p:cNvSpPr>
          <p:nvPr/>
        </p:nvSpPr>
        <p:spPr>
          <a:xfrm>
            <a:off x="4338638" y="4053181"/>
            <a:ext cx="4468672" cy="2341180"/>
          </a:xfrm>
          <a:prstGeom prst="rect">
            <a:avLst/>
          </a:prstGeom>
          <a:ln>
            <a:solidFill>
              <a:srgbClr val="002060"/>
            </a:solidFill>
          </a:ln>
        </p:spPr>
        <p:txBody>
          <a:bodyPr vert="horz" lIns="91440" tIns="45720" rIns="91440" bIns="45720" rtlCol="0">
            <a:normAutofit/>
          </a:bodyPr>
          <a:lstStyle>
            <a:lvl1pPr marL="171450" indent="-171450" algn="l" defTabSz="685800" rtl="0" eaLnBrk="1" latinLnBrk="0" hangingPunct="1">
              <a:lnSpc>
                <a:spcPct val="90000"/>
              </a:lnSpc>
              <a:spcBef>
                <a:spcPts val="0"/>
              </a:spcBef>
              <a:spcAft>
                <a:spcPts val="900"/>
              </a:spcAft>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900"/>
              </a:spcAft>
              <a:buFont typeface="Arial" panose="020B0604020202020204" pitchFamily="34"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900"/>
              </a:spcAft>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0"/>
              </a:spcBef>
              <a:spcAft>
                <a:spcPts val="900"/>
              </a:spcAft>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Stand-off </a:t>
            </a:r>
            <a:r>
              <a:rPr lang="en-US" err="1"/>
              <a:t>muntions</a:t>
            </a:r>
            <a:r>
              <a:rPr lang="en-US"/>
              <a:t> (cruise missiles) can be intercepted In-Hex only by:</a:t>
            </a:r>
          </a:p>
          <a:p>
            <a:pPr lvl="1"/>
            <a:r>
              <a:rPr lang="en-US" b="1" err="1"/>
              <a:t>Uncommited</a:t>
            </a:r>
            <a:r>
              <a:rPr lang="en-US" b="1"/>
              <a:t>/non-engaged fighters </a:t>
            </a:r>
            <a:r>
              <a:rPr lang="en-US"/>
              <a:t>may only engage 1 salvo. </a:t>
            </a:r>
          </a:p>
          <a:p>
            <a:pPr lvl="2"/>
            <a:r>
              <a:rPr lang="en-US"/>
              <a:t>(Use a defense value of 5 for JASSM)</a:t>
            </a:r>
          </a:p>
          <a:p>
            <a:pPr lvl="1"/>
            <a:r>
              <a:rPr lang="en-US" b="1"/>
              <a:t>Surface to Air Missile systems </a:t>
            </a:r>
            <a:r>
              <a:rPr lang="en-US"/>
              <a:t>(Use grey shield value) not to exceed the total number of intercepts available per SAM unit. </a:t>
            </a:r>
          </a:p>
        </p:txBody>
      </p:sp>
      <p:pic>
        <p:nvPicPr>
          <p:cNvPr id="8" name="Picture 7" descr="Icon&#10;&#10;Description automatically generated">
            <a:extLst>
              <a:ext uri="{FF2B5EF4-FFF2-40B4-BE49-F238E27FC236}">
                <a16:creationId xmlns:a16="http://schemas.microsoft.com/office/drawing/2014/main" id="{C653624D-C74A-F0FF-7275-88881672D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532" y="250339"/>
            <a:ext cx="713325" cy="713325"/>
          </a:xfrm>
          <a:prstGeom prst="rect">
            <a:avLst/>
          </a:prstGeom>
        </p:spPr>
      </p:pic>
      <p:pic>
        <p:nvPicPr>
          <p:cNvPr id="9" name="Picture 8" descr="A blue circle with a black silhouette of a jet&#10;&#10;Description automatically generated">
            <a:extLst>
              <a:ext uri="{FF2B5EF4-FFF2-40B4-BE49-F238E27FC236}">
                <a16:creationId xmlns:a16="http://schemas.microsoft.com/office/drawing/2014/main" id="{B799344F-4FAE-04A5-F36E-38D2757F0E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1580" y="66525"/>
            <a:ext cx="1119952" cy="1119952"/>
          </a:xfrm>
          <a:prstGeom prst="rect">
            <a:avLst/>
          </a:prstGeom>
        </p:spPr>
      </p:pic>
      <p:sp>
        <p:nvSpPr>
          <p:cNvPr id="10" name="Content Placeholder 2">
            <a:extLst>
              <a:ext uri="{FF2B5EF4-FFF2-40B4-BE49-F238E27FC236}">
                <a16:creationId xmlns:a16="http://schemas.microsoft.com/office/drawing/2014/main" id="{A706B5D0-EDF8-2AFC-B40F-E4243084A7E3}"/>
              </a:ext>
            </a:extLst>
          </p:cNvPr>
          <p:cNvSpPr txBox="1">
            <a:spLocks/>
          </p:cNvSpPr>
          <p:nvPr/>
        </p:nvSpPr>
        <p:spPr>
          <a:xfrm>
            <a:off x="4338636" y="1151036"/>
            <a:ext cx="4468672" cy="2902145"/>
          </a:xfrm>
          <a:prstGeom prst="rect">
            <a:avLst/>
          </a:prstGeom>
          <a:ln>
            <a:solidFill>
              <a:schemeClr val="tx2"/>
            </a:solidFill>
          </a:ln>
        </p:spPr>
        <p:txBody>
          <a:bodyPr vert="horz" lIns="91440" tIns="45720" rIns="91440" bIns="45720" rtlCol="0">
            <a:normAutofit lnSpcReduction="10000"/>
          </a:bodyPr>
          <a:lstStyle>
            <a:lvl1pPr marL="171450" indent="-171450" algn="l" defTabSz="685800" rtl="0" eaLnBrk="1" latinLnBrk="0" hangingPunct="1">
              <a:lnSpc>
                <a:spcPct val="90000"/>
              </a:lnSpc>
              <a:spcBef>
                <a:spcPts val="0"/>
              </a:spcBef>
              <a:spcAft>
                <a:spcPts val="900"/>
              </a:spcAft>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0"/>
              </a:spcBef>
              <a:spcAft>
                <a:spcPts val="900"/>
              </a:spcAft>
              <a:buFont typeface="Arial" panose="020B0604020202020204" pitchFamily="34"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0"/>
              </a:spcBef>
              <a:spcAft>
                <a:spcPts val="900"/>
              </a:spcAft>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0"/>
              </a:spcBef>
              <a:spcAft>
                <a:spcPts val="900"/>
              </a:spcAft>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F-15EX can employ JASSM for this round. Notice the standard JASSM variant has only a range of ‘1’</a:t>
            </a:r>
          </a:p>
          <a:p>
            <a:r>
              <a:rPr lang="en-US"/>
              <a:t>Fighter Units can be designated as strike without a stand-off munitions token. When this is the case, fighter units may only attack one ground unit using its stated attack value and must be In-Hex.</a:t>
            </a:r>
          </a:p>
          <a:p>
            <a:r>
              <a:rPr lang="en-US"/>
              <a:t>Place a </a:t>
            </a:r>
            <a:r>
              <a:rPr lang="en-US" u="sng"/>
              <a:t>STRIKE</a:t>
            </a:r>
            <a:r>
              <a:rPr lang="en-US"/>
              <a:t> marker on fighter units designated for strike missions during Air Tasking Order and Air Movement Phase. </a:t>
            </a:r>
          </a:p>
          <a:p>
            <a:r>
              <a:rPr lang="en-US"/>
              <a:t>Strikers are limited to self-defense In-Hex Air to Air Combat only</a:t>
            </a:r>
          </a:p>
        </p:txBody>
      </p:sp>
      <p:grpSp>
        <p:nvGrpSpPr>
          <p:cNvPr id="15" name="Group 14">
            <a:extLst>
              <a:ext uri="{FF2B5EF4-FFF2-40B4-BE49-F238E27FC236}">
                <a16:creationId xmlns:a16="http://schemas.microsoft.com/office/drawing/2014/main" id="{F1A2A01F-7B65-2A4E-6C94-A0991934A5F4}"/>
              </a:ext>
            </a:extLst>
          </p:cNvPr>
          <p:cNvGrpSpPr/>
          <p:nvPr/>
        </p:nvGrpSpPr>
        <p:grpSpPr>
          <a:xfrm>
            <a:off x="1535186" y="5439849"/>
            <a:ext cx="2593074" cy="1184940"/>
            <a:chOff x="1361357" y="4992352"/>
            <a:chExt cx="2593074" cy="1184940"/>
          </a:xfrm>
        </p:grpSpPr>
        <p:sp>
          <p:nvSpPr>
            <p:cNvPr id="14" name="TextBox 13">
              <a:extLst>
                <a:ext uri="{FF2B5EF4-FFF2-40B4-BE49-F238E27FC236}">
                  <a16:creationId xmlns:a16="http://schemas.microsoft.com/office/drawing/2014/main" id="{84818992-BA1F-D2CE-CEB2-855ACB1CFB34}"/>
                </a:ext>
              </a:extLst>
            </p:cNvPr>
            <p:cNvSpPr txBox="1"/>
            <p:nvPr/>
          </p:nvSpPr>
          <p:spPr>
            <a:xfrm>
              <a:off x="1361357" y="4992352"/>
              <a:ext cx="2593074" cy="1184940"/>
            </a:xfrm>
            <a:prstGeom prst="rect">
              <a:avLst/>
            </a:prstGeom>
            <a:noFill/>
            <a:ln>
              <a:solidFill>
                <a:srgbClr val="002060"/>
              </a:solidFill>
            </a:ln>
          </p:spPr>
          <p:txBody>
            <a:bodyPr wrap="square" rtlCol="0">
              <a:spAutoFit/>
            </a:bodyPr>
            <a:lstStyle/>
            <a:p>
              <a:r>
                <a:rPr lang="en-US" sz="1600" b="1">
                  <a:latin typeface="Bahnschrift SemiCondensed" panose="020B0502040204020203" pitchFamily="34" charset="0"/>
                </a:rPr>
                <a:t>Target type and range</a:t>
              </a:r>
            </a:p>
            <a:p>
              <a:r>
                <a:rPr lang="en-US" sz="1100">
                  <a:latin typeface="Bahnschrift SemiCondensed" panose="020B0502040204020203" pitchFamily="34" charset="0"/>
                </a:rPr>
                <a:t>This silhouette (a runway) indicates munitions are intended for ground domain targets. This includes all ground targets.</a:t>
              </a:r>
            </a:p>
            <a:p>
              <a:endParaRPr lang="en-US" sz="1100">
                <a:latin typeface="Bahnschrift SemiCondensed" panose="020B0502040204020203" pitchFamily="34" charset="0"/>
              </a:endParaRPr>
            </a:p>
            <a:p>
              <a:endParaRPr lang="en-US" sz="1100">
                <a:latin typeface="Bahnschrift SemiCondensed" panose="020B0502040204020203" pitchFamily="34" charset="0"/>
              </a:endParaRPr>
            </a:p>
          </p:txBody>
        </p:sp>
        <p:pic>
          <p:nvPicPr>
            <p:cNvPr id="12" name="Graphic 11">
              <a:extLst>
                <a:ext uri="{FF2B5EF4-FFF2-40B4-BE49-F238E27FC236}">
                  <a16:creationId xmlns:a16="http://schemas.microsoft.com/office/drawing/2014/main" id="{C493202F-48E0-49B6-FC03-270C533FB6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89963" y="5858011"/>
              <a:ext cx="1204115" cy="181443"/>
            </a:xfrm>
            <a:prstGeom prst="rect">
              <a:avLst/>
            </a:prstGeom>
          </p:spPr>
        </p:pic>
      </p:grpSp>
      <p:grpSp>
        <p:nvGrpSpPr>
          <p:cNvPr id="16" name="Group 15">
            <a:extLst>
              <a:ext uri="{FF2B5EF4-FFF2-40B4-BE49-F238E27FC236}">
                <a16:creationId xmlns:a16="http://schemas.microsoft.com/office/drawing/2014/main" id="{7F9B2742-5B8B-285D-4BC1-6C14B0B8D46A}"/>
              </a:ext>
            </a:extLst>
          </p:cNvPr>
          <p:cNvGrpSpPr/>
          <p:nvPr/>
        </p:nvGrpSpPr>
        <p:grpSpPr>
          <a:xfrm rot="21336340">
            <a:off x="4582492" y="65500"/>
            <a:ext cx="638176" cy="638176"/>
            <a:chOff x="47623" y="2790824"/>
            <a:chExt cx="638176" cy="638176"/>
          </a:xfrm>
        </p:grpSpPr>
        <p:sp>
          <p:nvSpPr>
            <p:cNvPr id="17" name="Oval 16">
              <a:extLst>
                <a:ext uri="{FF2B5EF4-FFF2-40B4-BE49-F238E27FC236}">
                  <a16:creationId xmlns:a16="http://schemas.microsoft.com/office/drawing/2014/main" id="{F62CEAB3-B27A-F1D3-BB28-A0332109843E}"/>
                </a:ext>
              </a:extLst>
            </p:cNvPr>
            <p:cNvSpPr/>
            <p:nvPr/>
          </p:nvSpPr>
          <p:spPr>
            <a:xfrm>
              <a:off x="47623" y="2790824"/>
              <a:ext cx="638176" cy="63817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55678D8-FB34-E724-7B8C-432830D4CF49}"/>
                </a:ext>
              </a:extLst>
            </p:cNvPr>
            <p:cNvPicPr>
              <a:picLocks noChangeAspect="1"/>
            </p:cNvPicPr>
            <p:nvPr/>
          </p:nvPicPr>
          <p:blipFill>
            <a:blip r:embed="rId8"/>
            <a:stretch>
              <a:fillRect/>
            </a:stretch>
          </p:blipFill>
          <p:spPr>
            <a:xfrm>
              <a:off x="66672" y="2804103"/>
              <a:ext cx="600078" cy="611618"/>
            </a:xfrm>
            <a:prstGeom prst="rect">
              <a:avLst/>
            </a:prstGeom>
          </p:spPr>
        </p:pic>
      </p:grpSp>
      <p:pic>
        <p:nvPicPr>
          <p:cNvPr id="19" name="Picture 18" descr="Logo&#10;&#10;Description automatically generated">
            <a:extLst>
              <a:ext uri="{FF2B5EF4-FFF2-40B4-BE49-F238E27FC236}">
                <a16:creationId xmlns:a16="http://schemas.microsoft.com/office/drawing/2014/main" id="{FE7932AC-5AB9-9A9B-A0A9-7E21602E35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0647" y="5774440"/>
            <a:ext cx="1062135" cy="1062135"/>
          </a:xfrm>
          <a:prstGeom prst="rect">
            <a:avLst/>
          </a:prstGeom>
        </p:spPr>
      </p:pic>
    </p:spTree>
    <p:extLst>
      <p:ext uri="{BB962C8B-B14F-4D97-AF65-F5344CB8AC3E}">
        <p14:creationId xmlns:p14="http://schemas.microsoft.com/office/powerpoint/2010/main" val="2198644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AAD4A8-1CD3-3344-E452-FB62E71C40A1}"/>
              </a:ext>
            </a:extLst>
          </p:cNvPr>
          <p:cNvPicPr>
            <a:picLocks noChangeAspect="1"/>
          </p:cNvPicPr>
          <p:nvPr/>
        </p:nvPicPr>
        <p:blipFill>
          <a:blip r:embed="rId2">
            <a:alphaModFix amt="85000"/>
          </a:blip>
          <a:srcRect l="41481" t="23240" r="-42" b="19696"/>
          <a:stretch>
            <a:fillRect/>
          </a:stretch>
        </p:blipFill>
        <p:spPr>
          <a:xfrm>
            <a:off x="9010" y="122823"/>
            <a:ext cx="9114325" cy="6612353"/>
          </a:xfrm>
          <a:prstGeom prst="rect">
            <a:avLst/>
          </a:prstGeom>
        </p:spPr>
      </p:pic>
      <p:sp>
        <p:nvSpPr>
          <p:cNvPr id="5" name="Slide Number Placeholder 4">
            <a:extLst>
              <a:ext uri="{FF2B5EF4-FFF2-40B4-BE49-F238E27FC236}">
                <a16:creationId xmlns:a16="http://schemas.microsoft.com/office/drawing/2014/main" id="{A3E4F4E3-742F-555E-0B3C-55332BB6D3C0}"/>
              </a:ext>
            </a:extLst>
          </p:cNvPr>
          <p:cNvSpPr>
            <a:spLocks noGrp="1"/>
          </p:cNvSpPr>
          <p:nvPr>
            <p:ph type="sldNum" sz="quarter" idx="4"/>
          </p:nvPr>
        </p:nvSpPr>
        <p:spPr/>
        <p:txBody>
          <a:bodyPr/>
          <a:lstStyle/>
          <a:p>
            <a:fld id="{B5CEABB6-07DC-46E8-9B57-56EC44A396E5}" type="slidenum">
              <a:rPr lang="en-US" smtClean="0"/>
              <a:pPr/>
              <a:t>2</a:t>
            </a:fld>
            <a:endParaRPr lang="en-US"/>
          </a:p>
        </p:txBody>
      </p:sp>
      <p:sp>
        <p:nvSpPr>
          <p:cNvPr id="7" name="TextBox 6">
            <a:extLst>
              <a:ext uri="{FF2B5EF4-FFF2-40B4-BE49-F238E27FC236}">
                <a16:creationId xmlns:a16="http://schemas.microsoft.com/office/drawing/2014/main" id="{C6ECFDFD-4DA0-B9A8-C95E-D36878CDEDF9}"/>
              </a:ext>
            </a:extLst>
          </p:cNvPr>
          <p:cNvSpPr txBox="1"/>
          <p:nvPr/>
        </p:nvSpPr>
        <p:spPr>
          <a:xfrm>
            <a:off x="9010" y="520995"/>
            <a:ext cx="3374391" cy="4801314"/>
          </a:xfrm>
          <a:prstGeom prst="rect">
            <a:avLst/>
          </a:prstGeom>
          <a:solidFill>
            <a:schemeClr val="accent1"/>
          </a:solidFill>
          <a:ln>
            <a:solidFill>
              <a:srgbClr val="00B0F0"/>
            </a:solidFill>
          </a:ln>
        </p:spPr>
        <p:txBody>
          <a:bodyPr wrap="square" rtlCol="0">
            <a:spAutoFit/>
          </a:bodyPr>
          <a:lstStyle/>
          <a:p>
            <a:pPr marL="285750" indent="-285750">
              <a:buFontTx/>
              <a:buChar char="-"/>
            </a:pPr>
            <a:r>
              <a:rPr lang="en-US"/>
              <a:t>An airbase is limited on the number of squadrons it can support. Reference the large number within the airbase sub-hex. </a:t>
            </a:r>
          </a:p>
          <a:p>
            <a:pPr marL="285750" indent="-285750">
              <a:buFontTx/>
              <a:buChar char="-"/>
            </a:pPr>
            <a:r>
              <a:rPr lang="en-US"/>
              <a:t>Example: Mischief Reef is limited to 2 squadrons. </a:t>
            </a:r>
          </a:p>
          <a:p>
            <a:pPr marL="285750" indent="-285750">
              <a:buFontTx/>
              <a:buChar char="-"/>
            </a:pPr>
            <a:endParaRPr lang="en-US"/>
          </a:p>
          <a:p>
            <a:pPr marL="285750" indent="-285750">
              <a:buFontTx/>
              <a:buChar char="-"/>
            </a:pPr>
            <a:r>
              <a:rPr lang="en-US"/>
              <a:t>NOTE: Ignore the red shield on the airfields. It isn’t yet determined if ACSC will use this function. If attacking a ground target, use the targeted unit’s defense to assess strikes. </a:t>
            </a:r>
          </a:p>
          <a:p>
            <a:pPr marL="285750" indent="-285750">
              <a:buFontTx/>
              <a:buChar char="-"/>
            </a:pPr>
            <a:endParaRPr lang="en-US"/>
          </a:p>
          <a:p>
            <a:r>
              <a:rPr lang="en-US"/>
              <a:t> 1 Hex = 200 NM</a:t>
            </a:r>
          </a:p>
        </p:txBody>
      </p:sp>
      <p:sp>
        <p:nvSpPr>
          <p:cNvPr id="8" name="Oval 7">
            <a:extLst>
              <a:ext uri="{FF2B5EF4-FFF2-40B4-BE49-F238E27FC236}">
                <a16:creationId xmlns:a16="http://schemas.microsoft.com/office/drawing/2014/main" id="{3E8ADB37-DED9-78C5-CF7A-077DD886E7D5}"/>
              </a:ext>
            </a:extLst>
          </p:cNvPr>
          <p:cNvSpPr/>
          <p:nvPr/>
        </p:nvSpPr>
        <p:spPr>
          <a:xfrm>
            <a:off x="3512087" y="3428999"/>
            <a:ext cx="1072896" cy="1072896"/>
          </a:xfrm>
          <a:prstGeom prst="ellipse">
            <a:avLst/>
          </a:prstGeom>
          <a:noFill/>
          <a:ln w="762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469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C2621-CEDB-A3F4-21E9-74D9BD7B885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2A022A6-41AB-EB44-599D-5F7D5EE27317}"/>
              </a:ext>
            </a:extLst>
          </p:cNvPr>
          <p:cNvPicPr>
            <a:picLocks noGrp="1" noRot="1" noChangeAspect="1" noMove="1" noResize="1" noEditPoints="1" noAdjustHandles="1" noChangeArrowheads="1" noChangeShapeType="1" noCrop="1"/>
          </p:cNvPicPr>
          <p:nvPr/>
        </p:nvPicPr>
        <p:blipFill>
          <a:blip r:embed="rId2">
            <a:alphaModFix amt="50000"/>
          </a:blip>
          <a:stretch>
            <a:fillRect/>
          </a:stretch>
        </p:blipFill>
        <p:spPr>
          <a:xfrm>
            <a:off x="-86661" y="-5772"/>
            <a:ext cx="9226900" cy="6869544"/>
          </a:xfrm>
          <a:prstGeom prst="rect">
            <a:avLst/>
          </a:prstGeom>
        </p:spPr>
      </p:pic>
      <p:pic>
        <p:nvPicPr>
          <p:cNvPr id="29" name="Picture 2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A638E388-28E0-F6D6-56E7-2E7AD6158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178" y="4078267"/>
            <a:ext cx="286176" cy="286176"/>
          </a:xfrm>
          <a:prstGeom prst="rect">
            <a:avLst/>
          </a:prstGeom>
        </p:spPr>
      </p:pic>
      <p:pic>
        <p:nvPicPr>
          <p:cNvPr id="31" name="Picture 30" descr="A circle with a plane and ruler&#10;&#10;Description automatically generated">
            <a:extLst>
              <a:ext uri="{FF2B5EF4-FFF2-40B4-BE49-F238E27FC236}">
                <a16:creationId xmlns:a16="http://schemas.microsoft.com/office/drawing/2014/main" id="{1AC21CA2-9F40-71F5-CEA3-9D0801D68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856" y="4840256"/>
            <a:ext cx="286176" cy="286176"/>
          </a:xfrm>
          <a:prstGeom prst="rect">
            <a:avLst/>
          </a:prstGeom>
        </p:spPr>
      </p:pic>
      <p:pic>
        <p:nvPicPr>
          <p:cNvPr id="32" name="Picture 31" descr="A circle with a black silhouette of a jet fighter and ruler&#10;&#10;Description automatically generated">
            <a:extLst>
              <a:ext uri="{FF2B5EF4-FFF2-40B4-BE49-F238E27FC236}">
                <a16:creationId xmlns:a16="http://schemas.microsoft.com/office/drawing/2014/main" id="{C82C2DA6-2660-4FF3-175F-63645ACEF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963" y="7094286"/>
            <a:ext cx="286176" cy="286176"/>
          </a:xfrm>
          <a:prstGeom prst="rect">
            <a:avLst/>
          </a:prstGeom>
        </p:spPr>
      </p:pic>
      <p:pic>
        <p:nvPicPr>
          <p:cNvPr id="41" name="Picture 40">
            <a:extLst>
              <a:ext uri="{FF2B5EF4-FFF2-40B4-BE49-F238E27FC236}">
                <a16:creationId xmlns:a16="http://schemas.microsoft.com/office/drawing/2014/main" id="{BD7BECE4-6E8D-9002-C9B8-10A065FEBF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1210" y="4028176"/>
            <a:ext cx="286176" cy="286176"/>
          </a:xfrm>
          <a:prstGeom prst="rect">
            <a:avLst/>
          </a:prstGeom>
        </p:spPr>
      </p:pic>
      <p:pic>
        <p:nvPicPr>
          <p:cNvPr id="42" name="Picture 41">
            <a:extLst>
              <a:ext uri="{FF2B5EF4-FFF2-40B4-BE49-F238E27FC236}">
                <a16:creationId xmlns:a16="http://schemas.microsoft.com/office/drawing/2014/main" id="{4836BEFD-E113-1AA0-74D2-69E0C90152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1694" y="4838787"/>
            <a:ext cx="286176" cy="286176"/>
          </a:xfrm>
          <a:prstGeom prst="rect">
            <a:avLst/>
          </a:prstGeom>
        </p:spPr>
      </p:pic>
      <p:pic>
        <p:nvPicPr>
          <p:cNvPr id="46" name="Picture 45" descr="A circle with a black and red border and a black and red logo&#10;&#10;Description automatically generated with medium confidence">
            <a:extLst>
              <a:ext uri="{FF2B5EF4-FFF2-40B4-BE49-F238E27FC236}">
                <a16:creationId xmlns:a16="http://schemas.microsoft.com/office/drawing/2014/main" id="{E3707173-3C74-C441-95BC-FC66840C3A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3798" y="4732517"/>
            <a:ext cx="286176" cy="286176"/>
          </a:xfrm>
          <a:prstGeom prst="rect">
            <a:avLst/>
          </a:prstGeom>
        </p:spPr>
      </p:pic>
      <p:pic>
        <p:nvPicPr>
          <p:cNvPr id="47" name="Picture 46" descr="A picture containing text, sign&#10;&#10;Description automatically generated">
            <a:extLst>
              <a:ext uri="{FF2B5EF4-FFF2-40B4-BE49-F238E27FC236}">
                <a16:creationId xmlns:a16="http://schemas.microsoft.com/office/drawing/2014/main" id="{D15B6427-8D1C-1514-6887-87B5FC08C1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9947" y="4745028"/>
            <a:ext cx="286176" cy="286176"/>
          </a:xfrm>
          <a:prstGeom prst="rect">
            <a:avLst/>
          </a:prstGeom>
        </p:spPr>
      </p:pic>
      <p:pic>
        <p:nvPicPr>
          <p:cNvPr id="70" name="Picture 69" descr="Diagram&#10;&#10;Description automatically generated">
            <a:extLst>
              <a:ext uri="{FF2B5EF4-FFF2-40B4-BE49-F238E27FC236}">
                <a16:creationId xmlns:a16="http://schemas.microsoft.com/office/drawing/2014/main" id="{9082ED7E-4BF3-8BE3-3750-45621F81CF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62261" y="1854495"/>
            <a:ext cx="308798" cy="308798"/>
          </a:xfrm>
          <a:prstGeom prst="rect">
            <a:avLst/>
          </a:prstGeom>
        </p:spPr>
      </p:pic>
      <p:pic>
        <p:nvPicPr>
          <p:cNvPr id="71" name="Picture 70" descr="Icon&#10;&#10;Description automatically generated">
            <a:extLst>
              <a:ext uri="{FF2B5EF4-FFF2-40B4-BE49-F238E27FC236}">
                <a16:creationId xmlns:a16="http://schemas.microsoft.com/office/drawing/2014/main" id="{1296883D-BD18-DDED-D3DD-F072FB2D0A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85658" y="1794974"/>
            <a:ext cx="308798" cy="308798"/>
          </a:xfrm>
          <a:prstGeom prst="rect">
            <a:avLst/>
          </a:prstGeom>
        </p:spPr>
      </p:pic>
      <p:pic>
        <p:nvPicPr>
          <p:cNvPr id="73" name="Picture 72" descr="A blue circle with a black background and a black and white image of a jet plane&#10;&#10;Description automatically generated">
            <a:extLst>
              <a:ext uri="{FF2B5EF4-FFF2-40B4-BE49-F238E27FC236}">
                <a16:creationId xmlns:a16="http://schemas.microsoft.com/office/drawing/2014/main" id="{279AA47E-0806-C537-671B-558A7E6823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11305" y="2778420"/>
            <a:ext cx="308798" cy="308798"/>
          </a:xfrm>
          <a:prstGeom prst="rect">
            <a:avLst/>
          </a:prstGeom>
        </p:spPr>
      </p:pic>
      <p:pic>
        <p:nvPicPr>
          <p:cNvPr id="75" name="Picture 74" descr="A blue circle with a black background and a white star and a black sign with a plane and ruler&#10;&#10;Description automatically generated">
            <a:extLst>
              <a:ext uri="{FF2B5EF4-FFF2-40B4-BE49-F238E27FC236}">
                <a16:creationId xmlns:a16="http://schemas.microsoft.com/office/drawing/2014/main" id="{719D0C5B-D036-8F04-7BA8-2D0088D3ADD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54177" y="3527125"/>
            <a:ext cx="308798" cy="308798"/>
          </a:xfrm>
          <a:prstGeom prst="rect">
            <a:avLst/>
          </a:prstGeom>
        </p:spPr>
      </p:pic>
      <p:pic>
        <p:nvPicPr>
          <p:cNvPr id="74" name="Picture 73" descr="A blue circle with a black silhouette of a jet&#10;&#10;Description automatically generated">
            <a:extLst>
              <a:ext uri="{FF2B5EF4-FFF2-40B4-BE49-F238E27FC236}">
                <a16:creationId xmlns:a16="http://schemas.microsoft.com/office/drawing/2014/main" id="{386AB98A-3C49-6C73-4BD3-59FB5A7A22E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65787" y="2720619"/>
            <a:ext cx="308798" cy="308798"/>
          </a:xfrm>
          <a:prstGeom prst="rect">
            <a:avLst/>
          </a:prstGeom>
        </p:spPr>
      </p:pic>
      <p:pic>
        <p:nvPicPr>
          <p:cNvPr id="76" name="Picture 75" descr="A screenshot of a video game&#10;&#10;Description automatically generated">
            <a:extLst>
              <a:ext uri="{FF2B5EF4-FFF2-40B4-BE49-F238E27FC236}">
                <a16:creationId xmlns:a16="http://schemas.microsoft.com/office/drawing/2014/main" id="{E6E48B03-9608-BB03-7E1E-DA764153FD7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11011" y="3511100"/>
            <a:ext cx="308798" cy="308798"/>
          </a:xfrm>
          <a:prstGeom prst="rect">
            <a:avLst/>
          </a:prstGeom>
        </p:spPr>
      </p:pic>
      <p:grpSp>
        <p:nvGrpSpPr>
          <p:cNvPr id="120" name="Group 119">
            <a:extLst>
              <a:ext uri="{FF2B5EF4-FFF2-40B4-BE49-F238E27FC236}">
                <a16:creationId xmlns:a16="http://schemas.microsoft.com/office/drawing/2014/main" id="{4EE98701-7D4E-166E-9F35-D3182CBE08DD}"/>
              </a:ext>
            </a:extLst>
          </p:cNvPr>
          <p:cNvGrpSpPr/>
          <p:nvPr/>
        </p:nvGrpSpPr>
        <p:grpSpPr>
          <a:xfrm>
            <a:off x="947654" y="6980282"/>
            <a:ext cx="311274" cy="307077"/>
            <a:chOff x="6174474" y="3289250"/>
            <a:chExt cx="1130089" cy="1114856"/>
          </a:xfrm>
        </p:grpSpPr>
        <p:sp>
          <p:nvSpPr>
            <p:cNvPr id="121" name="Oval 120">
              <a:extLst>
                <a:ext uri="{FF2B5EF4-FFF2-40B4-BE49-F238E27FC236}">
                  <a16:creationId xmlns:a16="http://schemas.microsoft.com/office/drawing/2014/main" id="{9052CB84-950F-D500-8DD0-A64375A8069A}"/>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22" name="Picture 121">
              <a:extLst>
                <a:ext uri="{FF2B5EF4-FFF2-40B4-BE49-F238E27FC236}">
                  <a16:creationId xmlns:a16="http://schemas.microsoft.com/office/drawing/2014/main" id="{87CAB1AE-23DA-B800-1F3C-E6E9DF646900}"/>
                </a:ext>
              </a:extLst>
            </p:cNvPr>
            <p:cNvPicPr>
              <a:picLocks noChangeAspect="1"/>
            </p:cNvPicPr>
            <p:nvPr/>
          </p:nvPicPr>
          <p:blipFill>
            <a:blip r:embed="rId16"/>
            <a:stretch>
              <a:fillRect/>
            </a:stretch>
          </p:blipFill>
          <p:spPr>
            <a:xfrm>
              <a:off x="6225006" y="3334673"/>
              <a:ext cx="1010917" cy="987941"/>
            </a:xfrm>
            <a:prstGeom prst="rect">
              <a:avLst/>
            </a:prstGeom>
          </p:spPr>
        </p:pic>
      </p:grpSp>
      <p:pic>
        <p:nvPicPr>
          <p:cNvPr id="7" name="Picture 6" descr="A close-up of a map&#10;&#10;Description automatically generated">
            <a:extLst>
              <a:ext uri="{FF2B5EF4-FFF2-40B4-BE49-F238E27FC236}">
                <a16:creationId xmlns:a16="http://schemas.microsoft.com/office/drawing/2014/main" id="{679D7417-982E-23B8-6DBA-F0552D254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85761" y="3662738"/>
            <a:ext cx="271890" cy="271890"/>
          </a:xfrm>
          <a:prstGeom prst="rect">
            <a:avLst/>
          </a:prstGeom>
        </p:spPr>
      </p:pic>
      <p:pic>
        <p:nvPicPr>
          <p:cNvPr id="8" name="Picture 7" descr="A close-up of a map&#10;&#10;Description automatically generated">
            <a:extLst>
              <a:ext uri="{FF2B5EF4-FFF2-40B4-BE49-F238E27FC236}">
                <a16:creationId xmlns:a16="http://schemas.microsoft.com/office/drawing/2014/main" id="{77C29448-A363-6473-9988-3CA2E81D66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70840" y="2958035"/>
            <a:ext cx="271890" cy="271890"/>
          </a:xfrm>
          <a:prstGeom prst="rect">
            <a:avLst/>
          </a:prstGeom>
        </p:spPr>
      </p:pic>
      <p:pic>
        <p:nvPicPr>
          <p:cNvPr id="9" name="Picture 8" descr="A close-up of a map&#10;&#10;Description automatically generated">
            <a:extLst>
              <a:ext uri="{FF2B5EF4-FFF2-40B4-BE49-F238E27FC236}">
                <a16:creationId xmlns:a16="http://schemas.microsoft.com/office/drawing/2014/main" id="{CA979C65-C843-E673-38A6-8EEF99EAE7F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444466" y="1561177"/>
            <a:ext cx="271890" cy="271890"/>
          </a:xfrm>
          <a:prstGeom prst="rect">
            <a:avLst/>
          </a:prstGeom>
        </p:spPr>
      </p:pic>
      <p:pic>
        <p:nvPicPr>
          <p:cNvPr id="10" name="Picture 9" descr="Logo&#10;&#10;Description automatically generated">
            <a:extLst>
              <a:ext uri="{FF2B5EF4-FFF2-40B4-BE49-F238E27FC236}">
                <a16:creationId xmlns:a16="http://schemas.microsoft.com/office/drawing/2014/main" id="{02B4E536-B944-423F-5A63-B26F993A60F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26664" y="4055645"/>
            <a:ext cx="308798" cy="308798"/>
          </a:xfrm>
          <a:prstGeom prst="rect">
            <a:avLst/>
          </a:prstGeom>
        </p:spPr>
      </p:pic>
      <p:pic>
        <p:nvPicPr>
          <p:cNvPr id="11" name="Picture 10" descr="A circle with a black silhouette of a jet fighter and ruler&#10;&#10;Description automatically generated">
            <a:extLst>
              <a:ext uri="{FF2B5EF4-FFF2-40B4-BE49-F238E27FC236}">
                <a16:creationId xmlns:a16="http://schemas.microsoft.com/office/drawing/2014/main" id="{B9ECA477-27B6-F4C1-A9BB-4BBD301B0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4633" y="5064021"/>
            <a:ext cx="286176" cy="286176"/>
          </a:xfrm>
          <a:prstGeom prst="rect">
            <a:avLst/>
          </a:prstGeom>
        </p:spPr>
      </p:pic>
      <p:grpSp>
        <p:nvGrpSpPr>
          <p:cNvPr id="12" name="Group 11">
            <a:extLst>
              <a:ext uri="{FF2B5EF4-FFF2-40B4-BE49-F238E27FC236}">
                <a16:creationId xmlns:a16="http://schemas.microsoft.com/office/drawing/2014/main" id="{D7B3FA90-3D21-E6F7-1F30-60414B6035C2}"/>
              </a:ext>
            </a:extLst>
          </p:cNvPr>
          <p:cNvGrpSpPr/>
          <p:nvPr/>
        </p:nvGrpSpPr>
        <p:grpSpPr>
          <a:xfrm>
            <a:off x="3399947" y="5100876"/>
            <a:ext cx="246046" cy="242728"/>
            <a:chOff x="6174474" y="3289250"/>
            <a:chExt cx="1130089" cy="1114856"/>
          </a:xfrm>
        </p:grpSpPr>
        <p:sp>
          <p:nvSpPr>
            <p:cNvPr id="13" name="Oval 12">
              <a:extLst>
                <a:ext uri="{FF2B5EF4-FFF2-40B4-BE49-F238E27FC236}">
                  <a16:creationId xmlns:a16="http://schemas.microsoft.com/office/drawing/2014/main" id="{49A9623E-258D-A137-7CBB-C5E8A1644B5E}"/>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4" name="Picture 13">
              <a:extLst>
                <a:ext uri="{FF2B5EF4-FFF2-40B4-BE49-F238E27FC236}">
                  <a16:creationId xmlns:a16="http://schemas.microsoft.com/office/drawing/2014/main" id="{748C017B-B3D3-8D3E-3BAA-D7C4E0937B1B}"/>
                </a:ext>
              </a:extLst>
            </p:cNvPr>
            <p:cNvPicPr>
              <a:picLocks noChangeAspect="1"/>
            </p:cNvPicPr>
            <p:nvPr/>
          </p:nvPicPr>
          <p:blipFill>
            <a:blip r:embed="rId16"/>
            <a:stretch>
              <a:fillRect/>
            </a:stretch>
          </p:blipFill>
          <p:spPr>
            <a:xfrm>
              <a:off x="6225006" y="3334673"/>
              <a:ext cx="1010917" cy="987941"/>
            </a:xfrm>
            <a:prstGeom prst="rect">
              <a:avLst/>
            </a:prstGeom>
          </p:spPr>
        </p:pic>
      </p:grpSp>
      <p:pic>
        <p:nvPicPr>
          <p:cNvPr id="21" name="Picture 20" descr="Diagram&#10;&#10;Description automatically generated">
            <a:extLst>
              <a:ext uri="{FF2B5EF4-FFF2-40B4-BE49-F238E27FC236}">
                <a16:creationId xmlns:a16="http://schemas.microsoft.com/office/drawing/2014/main" id="{4BB88E6A-742F-F2B2-D583-061FEAB258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16840" y="4052862"/>
            <a:ext cx="308798" cy="308798"/>
          </a:xfrm>
          <a:prstGeom prst="rect">
            <a:avLst/>
          </a:prstGeom>
        </p:spPr>
      </p:pic>
      <p:pic>
        <p:nvPicPr>
          <p:cNvPr id="22" name="Picture 21" descr="Icon&#10;&#10;Description automatically generated">
            <a:extLst>
              <a:ext uri="{FF2B5EF4-FFF2-40B4-BE49-F238E27FC236}">
                <a16:creationId xmlns:a16="http://schemas.microsoft.com/office/drawing/2014/main" id="{5C6E7F61-7DFE-170D-6232-7E6C32E855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54564" y="4011950"/>
            <a:ext cx="308798" cy="308798"/>
          </a:xfrm>
          <a:prstGeom prst="rect">
            <a:avLst/>
          </a:prstGeom>
        </p:spPr>
      </p:pic>
      <p:pic>
        <p:nvPicPr>
          <p:cNvPr id="26" name="Picture 25" descr="A circle with a plane and a star and ruler&#10;&#10;Description automatically generated">
            <a:extLst>
              <a:ext uri="{FF2B5EF4-FFF2-40B4-BE49-F238E27FC236}">
                <a16:creationId xmlns:a16="http://schemas.microsoft.com/office/drawing/2014/main" id="{BE8F8720-FF4E-A31B-F999-EE45F4675B0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785010" y="4421179"/>
            <a:ext cx="286176" cy="286176"/>
          </a:xfrm>
          <a:prstGeom prst="rect">
            <a:avLst/>
          </a:prstGeom>
        </p:spPr>
      </p:pic>
      <p:pic>
        <p:nvPicPr>
          <p:cNvPr id="27" name="Picture 26">
            <a:extLst>
              <a:ext uri="{FF2B5EF4-FFF2-40B4-BE49-F238E27FC236}">
                <a16:creationId xmlns:a16="http://schemas.microsoft.com/office/drawing/2014/main" id="{3887EF1C-B8EF-2C64-AA46-AFDA30BB642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77819" y="4364040"/>
            <a:ext cx="286176" cy="286176"/>
          </a:xfrm>
          <a:prstGeom prst="rect">
            <a:avLst/>
          </a:prstGeom>
        </p:spPr>
      </p:pic>
      <p:pic>
        <p:nvPicPr>
          <p:cNvPr id="48" name="Picture 47" descr="A circle with a plane and a star and ruler&#10;&#10;Description automatically generated">
            <a:extLst>
              <a:ext uri="{FF2B5EF4-FFF2-40B4-BE49-F238E27FC236}">
                <a16:creationId xmlns:a16="http://schemas.microsoft.com/office/drawing/2014/main" id="{4E0C0218-3B17-7A8F-CCE2-03993896B90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724254" y="4489416"/>
            <a:ext cx="286176" cy="286176"/>
          </a:xfrm>
          <a:prstGeom prst="rect">
            <a:avLst/>
          </a:prstGeom>
        </p:spPr>
      </p:pic>
      <p:pic>
        <p:nvPicPr>
          <p:cNvPr id="51" name="Picture 50">
            <a:extLst>
              <a:ext uri="{FF2B5EF4-FFF2-40B4-BE49-F238E27FC236}">
                <a16:creationId xmlns:a16="http://schemas.microsoft.com/office/drawing/2014/main" id="{31C5E7A7-8212-8BE4-BDD5-31EBCE007E3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24254" y="4449768"/>
            <a:ext cx="286176" cy="286176"/>
          </a:xfrm>
          <a:prstGeom prst="rect">
            <a:avLst/>
          </a:prstGeom>
        </p:spPr>
      </p:pic>
      <p:pic>
        <p:nvPicPr>
          <p:cNvPr id="58" name="Picture 57" descr="A circle with a plane and a star and ruler&#10;&#10;Description automatically generated">
            <a:extLst>
              <a:ext uri="{FF2B5EF4-FFF2-40B4-BE49-F238E27FC236}">
                <a16:creationId xmlns:a16="http://schemas.microsoft.com/office/drawing/2014/main" id="{F31373C5-9035-449C-0BC3-4665A3B287D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31359" y="3737410"/>
            <a:ext cx="286176" cy="286176"/>
          </a:xfrm>
          <a:prstGeom prst="rect">
            <a:avLst/>
          </a:prstGeom>
        </p:spPr>
      </p:pic>
      <p:pic>
        <p:nvPicPr>
          <p:cNvPr id="59" name="Picture 58">
            <a:extLst>
              <a:ext uri="{FF2B5EF4-FFF2-40B4-BE49-F238E27FC236}">
                <a16:creationId xmlns:a16="http://schemas.microsoft.com/office/drawing/2014/main" id="{2C8240D7-1380-4259-897C-B32AF9AFD66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74442" y="3712530"/>
            <a:ext cx="286176" cy="286176"/>
          </a:xfrm>
          <a:prstGeom prst="rect">
            <a:avLst/>
          </a:prstGeom>
        </p:spPr>
      </p:pic>
      <p:pic>
        <p:nvPicPr>
          <p:cNvPr id="60" name="Picture 59" descr="A circle with a plane and a star and ruler&#10;&#10;Description automatically generated">
            <a:extLst>
              <a:ext uri="{FF2B5EF4-FFF2-40B4-BE49-F238E27FC236}">
                <a16:creationId xmlns:a16="http://schemas.microsoft.com/office/drawing/2014/main" id="{1521C1B5-9705-07A4-0C24-677FF8AC57F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785010" y="3827029"/>
            <a:ext cx="286176" cy="286176"/>
          </a:xfrm>
          <a:prstGeom prst="rect">
            <a:avLst/>
          </a:prstGeom>
        </p:spPr>
      </p:pic>
      <p:pic>
        <p:nvPicPr>
          <p:cNvPr id="61" name="Picture 60">
            <a:extLst>
              <a:ext uri="{FF2B5EF4-FFF2-40B4-BE49-F238E27FC236}">
                <a16:creationId xmlns:a16="http://schemas.microsoft.com/office/drawing/2014/main" id="{4FC53C41-1670-8681-C3D1-2DBE01C14E9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69296" y="3776649"/>
            <a:ext cx="286176" cy="286176"/>
          </a:xfrm>
          <a:prstGeom prst="rect">
            <a:avLst/>
          </a:prstGeom>
        </p:spPr>
      </p:pic>
      <p:grpSp>
        <p:nvGrpSpPr>
          <p:cNvPr id="137" name="Group 136">
            <a:extLst>
              <a:ext uri="{FF2B5EF4-FFF2-40B4-BE49-F238E27FC236}">
                <a16:creationId xmlns:a16="http://schemas.microsoft.com/office/drawing/2014/main" id="{FD3ACC07-DCE3-9144-4F0F-5625374C5008}"/>
              </a:ext>
            </a:extLst>
          </p:cNvPr>
          <p:cNvGrpSpPr/>
          <p:nvPr/>
        </p:nvGrpSpPr>
        <p:grpSpPr>
          <a:xfrm>
            <a:off x="6094890" y="3790695"/>
            <a:ext cx="125280" cy="153000"/>
            <a:chOff x="6094890" y="3790695"/>
            <a:chExt cx="125280" cy="153000"/>
          </a:xfrm>
        </p:grpSpPr>
        <mc:AlternateContent xmlns:mc="http://schemas.openxmlformats.org/markup-compatibility/2006">
          <mc:Choice xmlns:p14="http://schemas.microsoft.com/office/powerpoint/2010/main" Requires="p14">
            <p:contentPart p14:bwMode="auto" r:id="rId21">
              <p14:nvContentPartPr>
                <p14:cNvPr id="134" name="Ink 133">
                  <a:extLst>
                    <a:ext uri="{FF2B5EF4-FFF2-40B4-BE49-F238E27FC236}">
                      <a16:creationId xmlns:a16="http://schemas.microsoft.com/office/drawing/2014/main" id="{37A34DE6-4332-AB0C-CAEB-366233D6B0BD}"/>
                    </a:ext>
                  </a:extLst>
                </p14:cNvPr>
                <p14:cNvContentPartPr/>
                <p14:nvPr/>
              </p14:nvContentPartPr>
              <p14:xfrm>
                <a:off x="6204330" y="3790695"/>
                <a:ext cx="15840" cy="19800"/>
              </p14:xfrm>
            </p:contentPart>
          </mc:Choice>
          <mc:Fallback>
            <p:pic>
              <p:nvPicPr>
                <p:cNvPr id="134" name="Ink 133">
                  <a:extLst>
                    <a:ext uri="{FF2B5EF4-FFF2-40B4-BE49-F238E27FC236}">
                      <a16:creationId xmlns:a16="http://schemas.microsoft.com/office/drawing/2014/main" id="{37A34DE6-4332-AB0C-CAEB-366233D6B0BD}"/>
                    </a:ext>
                  </a:extLst>
                </p:cNvPr>
                <p:cNvPicPr/>
                <p:nvPr/>
              </p:nvPicPr>
              <p:blipFill>
                <a:blip r:embed="rId22"/>
                <a:stretch>
                  <a:fillRect/>
                </a:stretch>
              </p:blipFill>
              <p:spPr>
                <a:xfrm>
                  <a:off x="6198210" y="3784575"/>
                  <a:ext cx="280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5" name="Ink 134">
                  <a:extLst>
                    <a:ext uri="{FF2B5EF4-FFF2-40B4-BE49-F238E27FC236}">
                      <a16:creationId xmlns:a16="http://schemas.microsoft.com/office/drawing/2014/main" id="{E4953E56-A956-F3E2-837C-E7C4E06A3EFD}"/>
                    </a:ext>
                  </a:extLst>
                </p14:cNvPr>
                <p14:cNvContentPartPr/>
                <p14:nvPr/>
              </p14:nvContentPartPr>
              <p14:xfrm>
                <a:off x="6094890" y="3943335"/>
                <a:ext cx="1080" cy="360"/>
              </p14:xfrm>
            </p:contentPart>
          </mc:Choice>
          <mc:Fallback>
            <p:pic>
              <p:nvPicPr>
                <p:cNvPr id="135" name="Ink 134">
                  <a:extLst>
                    <a:ext uri="{FF2B5EF4-FFF2-40B4-BE49-F238E27FC236}">
                      <a16:creationId xmlns:a16="http://schemas.microsoft.com/office/drawing/2014/main" id="{E4953E56-A956-F3E2-837C-E7C4E06A3EFD}"/>
                    </a:ext>
                  </a:extLst>
                </p:cNvPr>
                <p:cNvPicPr/>
                <p:nvPr/>
              </p:nvPicPr>
              <p:blipFill>
                <a:blip r:embed="rId24"/>
                <a:stretch>
                  <a:fillRect/>
                </a:stretch>
              </p:blipFill>
              <p:spPr>
                <a:xfrm>
                  <a:off x="6088770" y="3937215"/>
                  <a:ext cx="13320" cy="1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136" name="Ink 135">
                <a:extLst>
                  <a:ext uri="{FF2B5EF4-FFF2-40B4-BE49-F238E27FC236}">
                    <a16:creationId xmlns:a16="http://schemas.microsoft.com/office/drawing/2014/main" id="{A0AF5754-133B-F471-1089-7F3DDF5B6913}"/>
                  </a:ext>
                </a:extLst>
              </p14:cNvPr>
              <p14:cNvContentPartPr/>
              <p14:nvPr/>
            </p14:nvContentPartPr>
            <p14:xfrm>
              <a:off x="6233850" y="4292895"/>
              <a:ext cx="360" cy="2880"/>
            </p14:xfrm>
          </p:contentPart>
        </mc:Choice>
        <mc:Fallback>
          <p:pic>
            <p:nvPicPr>
              <p:cNvPr id="136" name="Ink 135">
                <a:extLst>
                  <a:ext uri="{FF2B5EF4-FFF2-40B4-BE49-F238E27FC236}">
                    <a16:creationId xmlns:a16="http://schemas.microsoft.com/office/drawing/2014/main" id="{A0AF5754-133B-F471-1089-7F3DDF5B6913}"/>
                  </a:ext>
                </a:extLst>
              </p:cNvPr>
              <p:cNvPicPr/>
              <p:nvPr/>
            </p:nvPicPr>
            <p:blipFill>
              <a:blip r:embed="rId26"/>
              <a:stretch>
                <a:fillRect/>
              </a:stretch>
            </p:blipFill>
            <p:spPr>
              <a:xfrm>
                <a:off x="6227730" y="4286775"/>
                <a:ext cx="12600" cy="15120"/>
              </a:xfrm>
              <a:prstGeom prst="rect">
                <a:avLst/>
              </a:prstGeom>
            </p:spPr>
          </p:pic>
        </mc:Fallback>
      </mc:AlternateContent>
      <p:grpSp>
        <p:nvGrpSpPr>
          <p:cNvPr id="2" name="Group 1">
            <a:extLst>
              <a:ext uri="{FF2B5EF4-FFF2-40B4-BE49-F238E27FC236}">
                <a16:creationId xmlns:a16="http://schemas.microsoft.com/office/drawing/2014/main" id="{31084739-B775-10AC-E131-14F414A3B37B}"/>
              </a:ext>
            </a:extLst>
          </p:cNvPr>
          <p:cNvGrpSpPr/>
          <p:nvPr/>
        </p:nvGrpSpPr>
        <p:grpSpPr>
          <a:xfrm>
            <a:off x="1013667" y="969521"/>
            <a:ext cx="212764" cy="212764"/>
            <a:chOff x="195260" y="2468026"/>
            <a:chExt cx="638176" cy="638176"/>
          </a:xfrm>
        </p:grpSpPr>
        <p:sp>
          <p:nvSpPr>
            <p:cNvPr id="52" name="Oval 51">
              <a:extLst>
                <a:ext uri="{FF2B5EF4-FFF2-40B4-BE49-F238E27FC236}">
                  <a16:creationId xmlns:a16="http://schemas.microsoft.com/office/drawing/2014/main" id="{D4F226F0-DDEC-5FF4-81BB-C2BFD0E7C009}"/>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C418080F-9A85-BDF6-67C0-54D307D464F9}"/>
                </a:ext>
              </a:extLst>
            </p:cNvPr>
            <p:cNvPicPr>
              <a:picLocks noChangeAspect="1"/>
            </p:cNvPicPr>
            <p:nvPr/>
          </p:nvPicPr>
          <p:blipFill>
            <a:blip r:embed="rId27"/>
            <a:stretch>
              <a:fillRect/>
            </a:stretch>
          </p:blipFill>
          <p:spPr>
            <a:xfrm rot="21064777">
              <a:off x="213237" y="2511378"/>
              <a:ext cx="602222" cy="552036"/>
            </a:xfrm>
            <a:prstGeom prst="rect">
              <a:avLst/>
            </a:prstGeom>
          </p:spPr>
        </p:pic>
      </p:grpSp>
      <p:grpSp>
        <p:nvGrpSpPr>
          <p:cNvPr id="62" name="Group 61">
            <a:extLst>
              <a:ext uri="{FF2B5EF4-FFF2-40B4-BE49-F238E27FC236}">
                <a16:creationId xmlns:a16="http://schemas.microsoft.com/office/drawing/2014/main" id="{FECB1FD8-B079-B651-CFE9-F5C5CF574482}"/>
              </a:ext>
            </a:extLst>
          </p:cNvPr>
          <p:cNvGrpSpPr/>
          <p:nvPr/>
        </p:nvGrpSpPr>
        <p:grpSpPr>
          <a:xfrm>
            <a:off x="5428726" y="4018671"/>
            <a:ext cx="212764" cy="212764"/>
            <a:chOff x="195260" y="2468026"/>
            <a:chExt cx="638176" cy="638176"/>
          </a:xfrm>
        </p:grpSpPr>
        <p:sp>
          <p:nvSpPr>
            <p:cNvPr id="63" name="Oval 62">
              <a:extLst>
                <a:ext uri="{FF2B5EF4-FFF2-40B4-BE49-F238E27FC236}">
                  <a16:creationId xmlns:a16="http://schemas.microsoft.com/office/drawing/2014/main" id="{951F9FA0-ABA1-2E00-2AD7-9655E76B4424}"/>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0820FB7A-99DE-FFA4-1706-97AA6DD138F8}"/>
                </a:ext>
              </a:extLst>
            </p:cNvPr>
            <p:cNvPicPr>
              <a:picLocks noChangeAspect="1"/>
            </p:cNvPicPr>
            <p:nvPr/>
          </p:nvPicPr>
          <p:blipFill>
            <a:blip r:embed="rId27"/>
            <a:stretch>
              <a:fillRect/>
            </a:stretch>
          </p:blipFill>
          <p:spPr>
            <a:xfrm rot="21064777">
              <a:off x="213237" y="2511378"/>
              <a:ext cx="602222" cy="552036"/>
            </a:xfrm>
            <a:prstGeom prst="rect">
              <a:avLst/>
            </a:prstGeom>
          </p:spPr>
        </p:pic>
      </p:grpSp>
      <p:grpSp>
        <p:nvGrpSpPr>
          <p:cNvPr id="65" name="Group 64">
            <a:extLst>
              <a:ext uri="{FF2B5EF4-FFF2-40B4-BE49-F238E27FC236}">
                <a16:creationId xmlns:a16="http://schemas.microsoft.com/office/drawing/2014/main" id="{9A3BABDC-ABE9-1CE5-ABE4-7F21CB964937}"/>
              </a:ext>
            </a:extLst>
          </p:cNvPr>
          <p:cNvGrpSpPr/>
          <p:nvPr/>
        </p:nvGrpSpPr>
        <p:grpSpPr>
          <a:xfrm>
            <a:off x="6039781" y="4414420"/>
            <a:ext cx="212764" cy="212764"/>
            <a:chOff x="195260" y="2468026"/>
            <a:chExt cx="638176" cy="638176"/>
          </a:xfrm>
        </p:grpSpPr>
        <p:sp>
          <p:nvSpPr>
            <p:cNvPr id="77" name="Oval 76">
              <a:extLst>
                <a:ext uri="{FF2B5EF4-FFF2-40B4-BE49-F238E27FC236}">
                  <a16:creationId xmlns:a16="http://schemas.microsoft.com/office/drawing/2014/main" id="{82E56236-72A8-8068-F486-74F8C0B50872}"/>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C9331BBB-9689-301F-3774-1FDF33EC455A}"/>
                </a:ext>
              </a:extLst>
            </p:cNvPr>
            <p:cNvPicPr>
              <a:picLocks noChangeAspect="1"/>
            </p:cNvPicPr>
            <p:nvPr/>
          </p:nvPicPr>
          <p:blipFill>
            <a:blip r:embed="rId27"/>
            <a:stretch>
              <a:fillRect/>
            </a:stretch>
          </p:blipFill>
          <p:spPr>
            <a:xfrm rot="21064777">
              <a:off x="213237" y="2511378"/>
              <a:ext cx="602222" cy="552036"/>
            </a:xfrm>
            <a:prstGeom prst="rect">
              <a:avLst/>
            </a:prstGeom>
          </p:spPr>
        </p:pic>
      </p:grpSp>
      <p:grpSp>
        <p:nvGrpSpPr>
          <p:cNvPr id="79" name="Group 78">
            <a:extLst>
              <a:ext uri="{FF2B5EF4-FFF2-40B4-BE49-F238E27FC236}">
                <a16:creationId xmlns:a16="http://schemas.microsoft.com/office/drawing/2014/main" id="{23807988-0740-561E-3B76-B4DD74F324C0}"/>
              </a:ext>
            </a:extLst>
          </p:cNvPr>
          <p:cNvGrpSpPr/>
          <p:nvPr/>
        </p:nvGrpSpPr>
        <p:grpSpPr>
          <a:xfrm>
            <a:off x="6104716" y="3680302"/>
            <a:ext cx="212764" cy="212764"/>
            <a:chOff x="195260" y="2468026"/>
            <a:chExt cx="638176" cy="638176"/>
          </a:xfrm>
        </p:grpSpPr>
        <p:sp>
          <p:nvSpPr>
            <p:cNvPr id="80" name="Oval 79">
              <a:extLst>
                <a:ext uri="{FF2B5EF4-FFF2-40B4-BE49-F238E27FC236}">
                  <a16:creationId xmlns:a16="http://schemas.microsoft.com/office/drawing/2014/main" id="{31286E1D-DA03-ED4D-409D-C8B3E8787BE6}"/>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38B9F31D-061B-7EF9-17A9-FE64529A1B6B}"/>
                </a:ext>
              </a:extLst>
            </p:cNvPr>
            <p:cNvPicPr>
              <a:picLocks noChangeAspect="1"/>
            </p:cNvPicPr>
            <p:nvPr/>
          </p:nvPicPr>
          <p:blipFill>
            <a:blip r:embed="rId27"/>
            <a:stretch>
              <a:fillRect/>
            </a:stretch>
          </p:blipFill>
          <p:spPr>
            <a:xfrm rot="21064777">
              <a:off x="213237" y="2511378"/>
              <a:ext cx="602222" cy="552036"/>
            </a:xfrm>
            <a:prstGeom prst="rect">
              <a:avLst/>
            </a:prstGeom>
          </p:spPr>
        </p:pic>
      </p:grpSp>
      <p:sp>
        <p:nvSpPr>
          <p:cNvPr id="85" name="Content Placeholder 20">
            <a:extLst>
              <a:ext uri="{FF2B5EF4-FFF2-40B4-BE49-F238E27FC236}">
                <a16:creationId xmlns:a16="http://schemas.microsoft.com/office/drawing/2014/main" id="{E7FF5557-3E52-9A0F-8BFC-6A3AB0C3AE52}"/>
              </a:ext>
            </a:extLst>
          </p:cNvPr>
          <p:cNvSpPr>
            <a:spLocks noGrp="1"/>
          </p:cNvSpPr>
          <p:nvPr>
            <p:ph sz="quarter" idx="10"/>
          </p:nvPr>
        </p:nvSpPr>
        <p:spPr>
          <a:xfrm>
            <a:off x="7863362" y="452439"/>
            <a:ext cx="1261420" cy="1914524"/>
          </a:xfrm>
          <a:solidFill>
            <a:schemeClr val="bg1"/>
          </a:solidFill>
        </p:spPr>
        <p:txBody>
          <a:bodyPr>
            <a:normAutofit fontScale="92500"/>
          </a:bodyPr>
          <a:lstStyle/>
          <a:p>
            <a:pPr marL="0" indent="0">
              <a:buNone/>
            </a:pPr>
            <a:r>
              <a:rPr lang="en-US" sz="1000"/>
              <a:t>ADD’L BLUE ASSETS</a:t>
            </a:r>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400"/>
          </a:p>
          <a:p>
            <a:pPr marL="0" indent="0">
              <a:buNone/>
            </a:pPr>
            <a:r>
              <a:rPr lang="en-US" sz="800"/>
              <a:t>Can be used by F-15EX and is stored at LAHAD DATU Airbase</a:t>
            </a:r>
            <a:endParaRPr lang="en-US" sz="1200"/>
          </a:p>
          <a:p>
            <a:pPr marL="0" indent="0">
              <a:buNone/>
            </a:pPr>
            <a:endParaRPr lang="en-US" sz="900"/>
          </a:p>
        </p:txBody>
      </p:sp>
      <p:pic>
        <p:nvPicPr>
          <p:cNvPr id="86" name="Picture 85" descr="Icon&#10;&#10;Description automatically generated">
            <a:extLst>
              <a:ext uri="{FF2B5EF4-FFF2-40B4-BE49-F238E27FC236}">
                <a16:creationId xmlns:a16="http://schemas.microsoft.com/office/drawing/2014/main" id="{13A53C09-59A1-0381-BE47-1CF1A74029B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346569" y="1510854"/>
            <a:ext cx="314162" cy="314162"/>
          </a:xfrm>
          <a:prstGeom prst="rect">
            <a:avLst/>
          </a:prstGeom>
        </p:spPr>
      </p:pic>
      <p:pic>
        <p:nvPicPr>
          <p:cNvPr id="87" name="Picture 86" descr="Logo, icon&#10;&#10;Description automatically generated">
            <a:extLst>
              <a:ext uri="{FF2B5EF4-FFF2-40B4-BE49-F238E27FC236}">
                <a16:creationId xmlns:a16="http://schemas.microsoft.com/office/drawing/2014/main" id="{17F6F877-A11A-F8E9-3AB7-D1D708610BEC}"/>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8500762" y="1124317"/>
            <a:ext cx="319938" cy="319938"/>
          </a:xfrm>
          <a:prstGeom prst="rect">
            <a:avLst/>
          </a:prstGeom>
        </p:spPr>
      </p:pic>
      <p:pic>
        <p:nvPicPr>
          <p:cNvPr id="88" name="Picture 87" descr="Icon&#10;&#10;Description automatically generated">
            <a:extLst>
              <a:ext uri="{FF2B5EF4-FFF2-40B4-BE49-F238E27FC236}">
                <a16:creationId xmlns:a16="http://schemas.microsoft.com/office/drawing/2014/main" id="{E462A14F-7F5B-E353-94A4-6F09EB4E18C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098800" y="696929"/>
            <a:ext cx="373618" cy="373618"/>
          </a:xfrm>
          <a:prstGeom prst="rect">
            <a:avLst/>
          </a:prstGeom>
        </p:spPr>
      </p:pic>
      <p:pic>
        <p:nvPicPr>
          <p:cNvPr id="89" name="Picture 88" descr="A picture containing text, clock&#10;&#10;Description automatically generated">
            <a:extLst>
              <a:ext uri="{FF2B5EF4-FFF2-40B4-BE49-F238E27FC236}">
                <a16:creationId xmlns:a16="http://schemas.microsoft.com/office/drawing/2014/main" id="{01C31922-6A4D-2B2D-EFCD-1EBE8D97420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37995" y="1133212"/>
            <a:ext cx="327352" cy="327352"/>
          </a:xfrm>
          <a:prstGeom prst="rect">
            <a:avLst/>
          </a:prstGeom>
        </p:spPr>
      </p:pic>
      <p:cxnSp>
        <p:nvCxnSpPr>
          <p:cNvPr id="90" name="Straight Connector 89">
            <a:extLst>
              <a:ext uri="{FF2B5EF4-FFF2-40B4-BE49-F238E27FC236}">
                <a16:creationId xmlns:a16="http://schemas.microsoft.com/office/drawing/2014/main" id="{28D89089-9BC5-0518-65BF-0C7E02B996F1}"/>
              </a:ext>
            </a:extLst>
          </p:cNvPr>
          <p:cNvCxnSpPr/>
          <p:nvPr/>
        </p:nvCxnSpPr>
        <p:spPr>
          <a:xfrm>
            <a:off x="8189486" y="1468461"/>
            <a:ext cx="80935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1" name="Picture 90" descr="Icon&#10;&#10;Description automatically generated">
            <a:extLst>
              <a:ext uri="{FF2B5EF4-FFF2-40B4-BE49-F238E27FC236}">
                <a16:creationId xmlns:a16="http://schemas.microsoft.com/office/drawing/2014/main" id="{55D35697-DCF0-023A-8F59-4B1B74250DC2}"/>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102429" y="1082922"/>
            <a:ext cx="327352" cy="327352"/>
          </a:xfrm>
          <a:prstGeom prst="rect">
            <a:avLst/>
          </a:prstGeom>
        </p:spPr>
      </p:pic>
      <p:pic>
        <p:nvPicPr>
          <p:cNvPr id="114" name="Picture 113" descr="Diagram&#10;&#10;Description automatically generated">
            <a:extLst>
              <a:ext uri="{FF2B5EF4-FFF2-40B4-BE49-F238E27FC236}">
                <a16:creationId xmlns:a16="http://schemas.microsoft.com/office/drawing/2014/main" id="{C44809D6-2FEF-6224-CE24-4031498A3A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48942" y="3358057"/>
            <a:ext cx="316845" cy="316845"/>
          </a:xfrm>
          <a:prstGeom prst="rect">
            <a:avLst/>
          </a:prstGeom>
        </p:spPr>
      </p:pic>
      <p:pic>
        <p:nvPicPr>
          <p:cNvPr id="25" name="Picture 24" descr="Graphical user interface&#10;&#10;Description automatically generated with medium confidence">
            <a:extLst>
              <a:ext uri="{FF2B5EF4-FFF2-40B4-BE49-F238E27FC236}">
                <a16:creationId xmlns:a16="http://schemas.microsoft.com/office/drawing/2014/main" id="{D2F67AFB-663C-01E0-F34C-0E0CE432D565}"/>
              </a:ext>
            </a:extLst>
          </p:cNvPr>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7194356" y="3407551"/>
            <a:ext cx="319642" cy="319642"/>
          </a:xfrm>
          <a:prstGeom prst="rect">
            <a:avLst/>
          </a:prstGeom>
        </p:spPr>
      </p:pic>
      <p:grpSp>
        <p:nvGrpSpPr>
          <p:cNvPr id="127" name="Group 126">
            <a:extLst>
              <a:ext uri="{FF2B5EF4-FFF2-40B4-BE49-F238E27FC236}">
                <a16:creationId xmlns:a16="http://schemas.microsoft.com/office/drawing/2014/main" id="{4213B107-E6C5-4999-CAB7-F7840CB40FB6}"/>
              </a:ext>
            </a:extLst>
          </p:cNvPr>
          <p:cNvGrpSpPr/>
          <p:nvPr/>
        </p:nvGrpSpPr>
        <p:grpSpPr>
          <a:xfrm>
            <a:off x="1180355" y="969521"/>
            <a:ext cx="212764" cy="212764"/>
            <a:chOff x="195260" y="2468026"/>
            <a:chExt cx="638176" cy="638176"/>
          </a:xfrm>
        </p:grpSpPr>
        <p:sp>
          <p:nvSpPr>
            <p:cNvPr id="128" name="Oval 127">
              <a:extLst>
                <a:ext uri="{FF2B5EF4-FFF2-40B4-BE49-F238E27FC236}">
                  <a16:creationId xmlns:a16="http://schemas.microsoft.com/office/drawing/2014/main" id="{D50870D1-F25F-B6B3-7A3E-8DC1E52D1AA2}"/>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D2EBFCFA-41D7-3310-D9CD-DA7D292EA033}"/>
                </a:ext>
              </a:extLst>
            </p:cNvPr>
            <p:cNvPicPr>
              <a:picLocks noChangeAspect="1"/>
            </p:cNvPicPr>
            <p:nvPr/>
          </p:nvPicPr>
          <p:blipFill>
            <a:blip r:embed="rId27"/>
            <a:stretch>
              <a:fillRect/>
            </a:stretch>
          </p:blipFill>
          <p:spPr>
            <a:xfrm rot="21064777">
              <a:off x="213237" y="2511378"/>
              <a:ext cx="602222" cy="552036"/>
            </a:xfrm>
            <a:prstGeom prst="rect">
              <a:avLst/>
            </a:prstGeom>
          </p:spPr>
        </p:pic>
      </p:grpSp>
      <p:grpSp>
        <p:nvGrpSpPr>
          <p:cNvPr id="130" name="Group 129">
            <a:extLst>
              <a:ext uri="{FF2B5EF4-FFF2-40B4-BE49-F238E27FC236}">
                <a16:creationId xmlns:a16="http://schemas.microsoft.com/office/drawing/2014/main" id="{256A9CAF-CB0D-485A-DE45-D663DF6B943A}"/>
              </a:ext>
            </a:extLst>
          </p:cNvPr>
          <p:cNvGrpSpPr/>
          <p:nvPr/>
        </p:nvGrpSpPr>
        <p:grpSpPr>
          <a:xfrm>
            <a:off x="1355101" y="969521"/>
            <a:ext cx="212764" cy="212764"/>
            <a:chOff x="195260" y="2468026"/>
            <a:chExt cx="638176" cy="638176"/>
          </a:xfrm>
        </p:grpSpPr>
        <p:sp>
          <p:nvSpPr>
            <p:cNvPr id="131" name="Oval 130">
              <a:extLst>
                <a:ext uri="{FF2B5EF4-FFF2-40B4-BE49-F238E27FC236}">
                  <a16:creationId xmlns:a16="http://schemas.microsoft.com/office/drawing/2014/main" id="{7602942E-B794-15C8-E970-9905A76402E8}"/>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id="{836FC7F1-0889-9FB9-A471-48DDE9E19999}"/>
                </a:ext>
              </a:extLst>
            </p:cNvPr>
            <p:cNvPicPr>
              <a:picLocks noChangeAspect="1"/>
            </p:cNvPicPr>
            <p:nvPr/>
          </p:nvPicPr>
          <p:blipFill>
            <a:blip r:embed="rId27"/>
            <a:stretch>
              <a:fillRect/>
            </a:stretch>
          </p:blipFill>
          <p:spPr>
            <a:xfrm rot="21064777">
              <a:off x="213237" y="2511378"/>
              <a:ext cx="602222" cy="552036"/>
            </a:xfrm>
            <a:prstGeom prst="rect">
              <a:avLst/>
            </a:prstGeom>
          </p:spPr>
        </p:pic>
      </p:grpSp>
      <p:pic>
        <p:nvPicPr>
          <p:cNvPr id="140" name="Picture 139" descr="Icon&#10;&#10;Description automatically generated">
            <a:extLst>
              <a:ext uri="{FF2B5EF4-FFF2-40B4-BE49-F238E27FC236}">
                <a16:creationId xmlns:a16="http://schemas.microsoft.com/office/drawing/2014/main" id="{6ED5FCFB-4A94-681E-2128-DDEE7D1D09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774585" y="2701098"/>
            <a:ext cx="237837" cy="237837"/>
          </a:xfrm>
          <a:prstGeom prst="rect">
            <a:avLst/>
          </a:prstGeom>
        </p:spPr>
      </p:pic>
      <p:sp>
        <p:nvSpPr>
          <p:cNvPr id="141" name="TextBox 140">
            <a:extLst>
              <a:ext uri="{FF2B5EF4-FFF2-40B4-BE49-F238E27FC236}">
                <a16:creationId xmlns:a16="http://schemas.microsoft.com/office/drawing/2014/main" id="{696F09D6-BA30-1150-91BB-6495F8C79E0F}"/>
              </a:ext>
            </a:extLst>
          </p:cNvPr>
          <p:cNvSpPr txBox="1"/>
          <p:nvPr/>
        </p:nvSpPr>
        <p:spPr>
          <a:xfrm>
            <a:off x="-83308" y="54823"/>
            <a:ext cx="3438144" cy="4647426"/>
          </a:xfrm>
          <a:prstGeom prst="rect">
            <a:avLst/>
          </a:prstGeom>
          <a:solidFill>
            <a:schemeClr val="accent1"/>
          </a:solidFill>
          <a:ln>
            <a:solidFill>
              <a:srgbClr val="00B0F0"/>
            </a:solidFill>
          </a:ln>
        </p:spPr>
        <p:txBody>
          <a:bodyPr wrap="square" rtlCol="0">
            <a:spAutoFit/>
          </a:bodyPr>
          <a:lstStyle/>
          <a:p>
            <a:r>
              <a:rPr lang="en-US" sz="1400" b="1"/>
              <a:t>ORDER OR BATTLE</a:t>
            </a:r>
          </a:p>
          <a:p>
            <a:pPr marL="285750" indent="-285750">
              <a:buFontTx/>
              <a:buChar char="-"/>
            </a:pPr>
            <a:r>
              <a:rPr lang="en-US" sz="1400"/>
              <a:t>Set up the map as depicted on this slide. (Zoom in to see specific units)</a:t>
            </a:r>
          </a:p>
          <a:p>
            <a:pPr marL="285750" indent="-285750">
              <a:buFontTx/>
              <a:buChar char="-"/>
            </a:pPr>
            <a:endParaRPr lang="en-US" sz="1400"/>
          </a:p>
          <a:p>
            <a:r>
              <a:rPr lang="en-US" sz="1400" b="1"/>
              <a:t>NOTES: </a:t>
            </a:r>
          </a:p>
          <a:p>
            <a:pPr marL="285750" indent="-285750">
              <a:buFontTx/>
              <a:buChar char="-"/>
            </a:pPr>
            <a:r>
              <a:rPr lang="en-US" sz="1400"/>
              <a:t>The B-1 and E-3 are considered based Off-Map. They have no combat radius limitations. Therefore, players can place them wherever they might like to achieve the desired effect. </a:t>
            </a:r>
          </a:p>
          <a:p>
            <a:endParaRPr lang="en-US" sz="800"/>
          </a:p>
          <a:p>
            <a:pPr marL="285750" indent="-285750">
              <a:buFontTx/>
              <a:buChar char="-"/>
            </a:pPr>
            <a:r>
              <a:rPr lang="en-US" sz="1400"/>
              <a:t>JASSM-ER and B-1 are assumed to be collocated at the same base and, therefore, available for use by the B-1</a:t>
            </a:r>
          </a:p>
          <a:p>
            <a:endParaRPr lang="en-US" sz="800"/>
          </a:p>
          <a:p>
            <a:pPr marL="285750" indent="-285750">
              <a:buFontTx/>
              <a:buChar char="-"/>
            </a:pPr>
            <a:r>
              <a:rPr lang="en-US" sz="1400" b="1">
                <a:solidFill>
                  <a:srgbClr val="FF0000"/>
                </a:solidFill>
              </a:rPr>
              <a:t>RED</a:t>
            </a:r>
            <a:r>
              <a:rPr lang="en-US" sz="1400"/>
              <a:t> and </a:t>
            </a:r>
            <a:r>
              <a:rPr lang="en-US" sz="1400" b="1">
                <a:solidFill>
                  <a:schemeClr val="accent5">
                    <a:lumMod val="75000"/>
                  </a:schemeClr>
                </a:solidFill>
              </a:rPr>
              <a:t>BLUE</a:t>
            </a:r>
            <a:r>
              <a:rPr lang="en-US" sz="1400"/>
              <a:t> may task each fighter unit in whatever mission role they desire for mission accomplishment. For example, RED can elect to attempt strikes on BLUE bases, if player determines strikes align with their objectives. </a:t>
            </a:r>
          </a:p>
        </p:txBody>
      </p:sp>
    </p:spTree>
    <p:extLst>
      <p:ext uri="{BB962C8B-B14F-4D97-AF65-F5344CB8AC3E}">
        <p14:creationId xmlns:p14="http://schemas.microsoft.com/office/powerpoint/2010/main" val="275079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A2349-6C75-2DD3-CA80-90F060DA51F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C78C67C-9636-7C5E-561D-526137829C21}"/>
              </a:ext>
            </a:extLst>
          </p:cNvPr>
          <p:cNvPicPr>
            <a:picLocks noGrp="1" noRot="1" noChangeAspect="1" noMove="1" noResize="1" noEditPoints="1" noAdjustHandles="1" noChangeArrowheads="1" noChangeShapeType="1" noCrop="1"/>
          </p:cNvPicPr>
          <p:nvPr/>
        </p:nvPicPr>
        <p:blipFill>
          <a:blip r:embed="rId2">
            <a:alphaModFix amt="50000"/>
          </a:blip>
          <a:stretch>
            <a:fillRect/>
          </a:stretch>
        </p:blipFill>
        <p:spPr>
          <a:xfrm>
            <a:off x="-86661" y="-5772"/>
            <a:ext cx="9226900" cy="6869544"/>
          </a:xfrm>
          <a:prstGeom prst="rect">
            <a:avLst/>
          </a:prstGeom>
        </p:spPr>
      </p:pic>
      <p:pic>
        <p:nvPicPr>
          <p:cNvPr id="28" name="Picture 27" descr="A circle with a plane and a star and ruler&#10;&#10;Description automatically generated">
            <a:extLst>
              <a:ext uri="{FF2B5EF4-FFF2-40B4-BE49-F238E27FC236}">
                <a16:creationId xmlns:a16="http://schemas.microsoft.com/office/drawing/2014/main" id="{DFC08716-0B47-204E-23E1-29DD2EFDB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8283" y="5587783"/>
            <a:ext cx="286176" cy="286176"/>
          </a:xfrm>
          <a:prstGeom prst="rect">
            <a:avLst/>
          </a:prstGeom>
        </p:spPr>
      </p:pic>
      <p:pic>
        <p:nvPicPr>
          <p:cNvPr id="29" name="Picture 2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74A19487-95A4-55AF-2DA3-DEB2A8D1C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178" y="4078267"/>
            <a:ext cx="286176" cy="286176"/>
          </a:xfrm>
          <a:prstGeom prst="rect">
            <a:avLst/>
          </a:prstGeom>
        </p:spPr>
      </p:pic>
      <p:pic>
        <p:nvPicPr>
          <p:cNvPr id="30" name="Picture 29" descr="A circle with a plane and a star and ruler&#10;&#10;Description automatically generated">
            <a:extLst>
              <a:ext uri="{FF2B5EF4-FFF2-40B4-BE49-F238E27FC236}">
                <a16:creationId xmlns:a16="http://schemas.microsoft.com/office/drawing/2014/main" id="{36DA40C0-1558-CDA8-F56E-4D21C7272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289" y="1182285"/>
            <a:ext cx="286176" cy="286176"/>
          </a:xfrm>
          <a:prstGeom prst="rect">
            <a:avLst/>
          </a:prstGeom>
        </p:spPr>
      </p:pic>
      <p:pic>
        <p:nvPicPr>
          <p:cNvPr id="31" name="Picture 30" descr="A circle with a plane and ruler&#10;&#10;Description automatically generated">
            <a:extLst>
              <a:ext uri="{FF2B5EF4-FFF2-40B4-BE49-F238E27FC236}">
                <a16:creationId xmlns:a16="http://schemas.microsoft.com/office/drawing/2014/main" id="{1D4F2D83-FD8F-37BB-7396-AFDC8C6242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0856" y="4840256"/>
            <a:ext cx="286176" cy="286176"/>
          </a:xfrm>
          <a:prstGeom prst="rect">
            <a:avLst/>
          </a:prstGeom>
        </p:spPr>
      </p:pic>
      <p:pic>
        <p:nvPicPr>
          <p:cNvPr id="32" name="Picture 31" descr="A circle with a black silhouette of a jet fighter and ruler&#10;&#10;Description automatically generated">
            <a:extLst>
              <a:ext uri="{FF2B5EF4-FFF2-40B4-BE49-F238E27FC236}">
                <a16:creationId xmlns:a16="http://schemas.microsoft.com/office/drawing/2014/main" id="{CBAC598E-3A2A-BF6A-E243-5EFBCD28E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517" y="5870396"/>
            <a:ext cx="286176" cy="286176"/>
          </a:xfrm>
          <a:prstGeom prst="rect">
            <a:avLst/>
          </a:prstGeom>
        </p:spPr>
      </p:pic>
      <p:pic>
        <p:nvPicPr>
          <p:cNvPr id="33" name="Picture 32" descr="A circle with a plane and ruler&#10;&#10;Description automatically generated with medium confidence">
            <a:extLst>
              <a:ext uri="{FF2B5EF4-FFF2-40B4-BE49-F238E27FC236}">
                <a16:creationId xmlns:a16="http://schemas.microsoft.com/office/drawing/2014/main" id="{DC09C066-1681-D078-D918-189CD1DA43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2289" y="3577433"/>
            <a:ext cx="286176" cy="286176"/>
          </a:xfrm>
          <a:prstGeom prst="rect">
            <a:avLst/>
          </a:prstGeom>
        </p:spPr>
      </p:pic>
      <p:pic>
        <p:nvPicPr>
          <p:cNvPr id="34" name="Picture 33" descr="A circle with a black silhouette of a jet fighter and ruler&#10;&#10;Description automatically generated">
            <a:extLst>
              <a:ext uri="{FF2B5EF4-FFF2-40B4-BE49-F238E27FC236}">
                <a16:creationId xmlns:a16="http://schemas.microsoft.com/office/drawing/2014/main" id="{878D25EE-12E2-F755-DA22-DCEE245316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2487" y="4067753"/>
            <a:ext cx="286176" cy="286176"/>
          </a:xfrm>
          <a:prstGeom prst="rect">
            <a:avLst/>
          </a:prstGeom>
        </p:spPr>
      </p:pic>
      <p:pic>
        <p:nvPicPr>
          <p:cNvPr id="35" name="Picture 34" descr="A circle with a plane and a star and ruler&#10;&#10;Description automatically generated">
            <a:extLst>
              <a:ext uri="{FF2B5EF4-FFF2-40B4-BE49-F238E27FC236}">
                <a16:creationId xmlns:a16="http://schemas.microsoft.com/office/drawing/2014/main" id="{87720E4A-376F-6EC8-6EC8-C3F4ECC0D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573" y="4581849"/>
            <a:ext cx="286176" cy="286176"/>
          </a:xfrm>
          <a:prstGeom prst="rect">
            <a:avLst/>
          </a:prstGeom>
        </p:spPr>
      </p:pic>
      <p:pic>
        <p:nvPicPr>
          <p:cNvPr id="36" name="Picture 35" descr="A circle with a plane and a star and ruler&#10;&#10;Description automatically generated">
            <a:extLst>
              <a:ext uri="{FF2B5EF4-FFF2-40B4-BE49-F238E27FC236}">
                <a16:creationId xmlns:a16="http://schemas.microsoft.com/office/drawing/2014/main" id="{FEF03939-1B01-F668-EFBA-804AC3880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011" y="5100876"/>
            <a:ext cx="286176" cy="286176"/>
          </a:xfrm>
          <a:prstGeom prst="rect">
            <a:avLst/>
          </a:prstGeom>
        </p:spPr>
      </p:pic>
      <p:pic>
        <p:nvPicPr>
          <p:cNvPr id="37" name="Picture 36">
            <a:extLst>
              <a:ext uri="{FF2B5EF4-FFF2-40B4-BE49-F238E27FC236}">
                <a16:creationId xmlns:a16="http://schemas.microsoft.com/office/drawing/2014/main" id="{93138498-77F2-D71D-8F3E-E82A96768D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0945" y="4576918"/>
            <a:ext cx="286176" cy="286176"/>
          </a:xfrm>
          <a:prstGeom prst="rect">
            <a:avLst/>
          </a:prstGeom>
        </p:spPr>
      </p:pic>
      <p:pic>
        <p:nvPicPr>
          <p:cNvPr id="38" name="Picture 37">
            <a:extLst>
              <a:ext uri="{FF2B5EF4-FFF2-40B4-BE49-F238E27FC236}">
                <a16:creationId xmlns:a16="http://schemas.microsoft.com/office/drawing/2014/main" id="{45819851-90DC-C5FC-F419-A81E64A44D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7383" y="5578889"/>
            <a:ext cx="286176" cy="286176"/>
          </a:xfrm>
          <a:prstGeom prst="rect">
            <a:avLst/>
          </a:prstGeom>
        </p:spPr>
      </p:pic>
      <p:pic>
        <p:nvPicPr>
          <p:cNvPr id="39" name="Picture 38">
            <a:extLst>
              <a:ext uri="{FF2B5EF4-FFF2-40B4-BE49-F238E27FC236}">
                <a16:creationId xmlns:a16="http://schemas.microsoft.com/office/drawing/2014/main" id="{9CCE26D0-FBA5-A3C9-F1D7-1A11983105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7383" y="5091014"/>
            <a:ext cx="286176" cy="286176"/>
          </a:xfrm>
          <a:prstGeom prst="rect">
            <a:avLst/>
          </a:prstGeom>
        </p:spPr>
      </p:pic>
      <p:pic>
        <p:nvPicPr>
          <p:cNvPr id="40" name="Picture 39">
            <a:extLst>
              <a:ext uri="{FF2B5EF4-FFF2-40B4-BE49-F238E27FC236}">
                <a16:creationId xmlns:a16="http://schemas.microsoft.com/office/drawing/2014/main" id="{E686C463-E3A4-FCA2-9674-566207CB8E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5163" y="3577433"/>
            <a:ext cx="286176" cy="286176"/>
          </a:xfrm>
          <a:prstGeom prst="rect">
            <a:avLst/>
          </a:prstGeom>
        </p:spPr>
      </p:pic>
      <p:pic>
        <p:nvPicPr>
          <p:cNvPr id="41" name="Picture 40">
            <a:extLst>
              <a:ext uri="{FF2B5EF4-FFF2-40B4-BE49-F238E27FC236}">
                <a16:creationId xmlns:a16="http://schemas.microsoft.com/office/drawing/2014/main" id="{529CFBD4-9583-8B36-1CEC-F92C0DBA60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21210" y="4028176"/>
            <a:ext cx="286176" cy="286176"/>
          </a:xfrm>
          <a:prstGeom prst="rect">
            <a:avLst/>
          </a:prstGeom>
        </p:spPr>
      </p:pic>
      <p:pic>
        <p:nvPicPr>
          <p:cNvPr id="42" name="Picture 41">
            <a:extLst>
              <a:ext uri="{FF2B5EF4-FFF2-40B4-BE49-F238E27FC236}">
                <a16:creationId xmlns:a16="http://schemas.microsoft.com/office/drawing/2014/main" id="{033C4197-C0C2-7DDA-B9A6-E214EA530D8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81694" y="4838787"/>
            <a:ext cx="286176" cy="286176"/>
          </a:xfrm>
          <a:prstGeom prst="rect">
            <a:avLst/>
          </a:prstGeom>
        </p:spPr>
      </p:pic>
      <p:pic>
        <p:nvPicPr>
          <p:cNvPr id="43" name="Picture 42">
            <a:extLst>
              <a:ext uri="{FF2B5EF4-FFF2-40B4-BE49-F238E27FC236}">
                <a16:creationId xmlns:a16="http://schemas.microsoft.com/office/drawing/2014/main" id="{699D95F1-5519-CDA3-9539-2DF3FECD10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5163" y="1182285"/>
            <a:ext cx="286176" cy="286176"/>
          </a:xfrm>
          <a:prstGeom prst="rect">
            <a:avLst/>
          </a:prstGeom>
        </p:spPr>
      </p:pic>
      <p:pic>
        <p:nvPicPr>
          <p:cNvPr id="44" name="Picture 43" descr="A screenshot of a game&#10;&#10;Description automatically generated">
            <a:extLst>
              <a:ext uri="{FF2B5EF4-FFF2-40B4-BE49-F238E27FC236}">
                <a16:creationId xmlns:a16="http://schemas.microsoft.com/office/drawing/2014/main" id="{EBEEEB03-4512-0268-9421-06934BF11F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87130" y="1679610"/>
            <a:ext cx="286176" cy="286176"/>
          </a:xfrm>
          <a:prstGeom prst="rect">
            <a:avLst/>
          </a:prstGeom>
        </p:spPr>
      </p:pic>
      <p:pic>
        <p:nvPicPr>
          <p:cNvPr id="45" name="Picture 44" descr="A screenshot of a game&#10;&#10;Description automatically generated">
            <a:extLst>
              <a:ext uri="{FF2B5EF4-FFF2-40B4-BE49-F238E27FC236}">
                <a16:creationId xmlns:a16="http://schemas.microsoft.com/office/drawing/2014/main" id="{F8DC780A-21E4-0EF2-6433-3EC7D2B5BC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43414" y="4059376"/>
            <a:ext cx="286176" cy="286176"/>
          </a:xfrm>
          <a:prstGeom prst="rect">
            <a:avLst/>
          </a:prstGeom>
        </p:spPr>
      </p:pic>
      <p:pic>
        <p:nvPicPr>
          <p:cNvPr id="46" name="Picture 45" descr="A circle with a black and red border and a black and red logo&#10;&#10;Description automatically generated with medium confidence">
            <a:extLst>
              <a:ext uri="{FF2B5EF4-FFF2-40B4-BE49-F238E27FC236}">
                <a16:creationId xmlns:a16="http://schemas.microsoft.com/office/drawing/2014/main" id="{E75D4D8A-7802-156D-AE85-79244DE5F1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93798" y="4732517"/>
            <a:ext cx="286176" cy="286176"/>
          </a:xfrm>
          <a:prstGeom prst="rect">
            <a:avLst/>
          </a:prstGeom>
        </p:spPr>
      </p:pic>
      <p:pic>
        <p:nvPicPr>
          <p:cNvPr id="47" name="Picture 46" descr="A picture containing text, sign&#10;&#10;Description automatically generated">
            <a:extLst>
              <a:ext uri="{FF2B5EF4-FFF2-40B4-BE49-F238E27FC236}">
                <a16:creationId xmlns:a16="http://schemas.microsoft.com/office/drawing/2014/main" id="{A398640E-631B-9879-F564-29EDA2E513A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99947" y="4745028"/>
            <a:ext cx="286176" cy="286176"/>
          </a:xfrm>
          <a:prstGeom prst="rect">
            <a:avLst/>
          </a:prstGeom>
        </p:spPr>
      </p:pic>
      <p:grpSp>
        <p:nvGrpSpPr>
          <p:cNvPr id="54" name="Group 53">
            <a:extLst>
              <a:ext uri="{FF2B5EF4-FFF2-40B4-BE49-F238E27FC236}">
                <a16:creationId xmlns:a16="http://schemas.microsoft.com/office/drawing/2014/main" id="{11A7078B-8B1B-CEA3-DA21-06C53FFA6FF2}"/>
              </a:ext>
            </a:extLst>
          </p:cNvPr>
          <p:cNvGrpSpPr/>
          <p:nvPr/>
        </p:nvGrpSpPr>
        <p:grpSpPr>
          <a:xfrm>
            <a:off x="9593518" y="5125051"/>
            <a:ext cx="286176" cy="286176"/>
            <a:chOff x="10484700" y="6003821"/>
            <a:chExt cx="640080" cy="640080"/>
          </a:xfrm>
        </p:grpSpPr>
        <p:sp>
          <p:nvSpPr>
            <p:cNvPr id="49" name="Oval 48">
              <a:extLst>
                <a:ext uri="{FF2B5EF4-FFF2-40B4-BE49-F238E27FC236}">
                  <a16:creationId xmlns:a16="http://schemas.microsoft.com/office/drawing/2014/main" id="{0C718793-EFD6-0CA5-0033-BE4F77D30A5E}"/>
                </a:ext>
              </a:extLst>
            </p:cNvPr>
            <p:cNvSpPr/>
            <p:nvPr/>
          </p:nvSpPr>
          <p:spPr>
            <a:xfrm>
              <a:off x="10484700" y="6003821"/>
              <a:ext cx="640080" cy="640080"/>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50" name="Picture 49">
              <a:extLst>
                <a:ext uri="{FF2B5EF4-FFF2-40B4-BE49-F238E27FC236}">
                  <a16:creationId xmlns:a16="http://schemas.microsoft.com/office/drawing/2014/main" id="{F0274408-7BA9-8860-B379-73A8F12B1C6C}"/>
                </a:ext>
              </a:extLst>
            </p:cNvPr>
            <p:cNvPicPr>
              <a:picLocks noChangeAspect="1"/>
            </p:cNvPicPr>
            <p:nvPr/>
          </p:nvPicPr>
          <p:blipFill>
            <a:blip r:embed="rId15"/>
            <a:stretch>
              <a:fillRect/>
            </a:stretch>
          </p:blipFill>
          <p:spPr>
            <a:xfrm>
              <a:off x="10515167" y="6030416"/>
              <a:ext cx="573838" cy="594510"/>
            </a:xfrm>
            <a:prstGeom prst="rect">
              <a:avLst/>
            </a:prstGeom>
          </p:spPr>
        </p:pic>
      </p:grpSp>
      <p:pic>
        <p:nvPicPr>
          <p:cNvPr id="69" name="Picture 68" descr="Diagram&#10;&#10;Description automatically generated">
            <a:extLst>
              <a:ext uri="{FF2B5EF4-FFF2-40B4-BE49-F238E27FC236}">
                <a16:creationId xmlns:a16="http://schemas.microsoft.com/office/drawing/2014/main" id="{B3A77E35-581C-F660-0873-F5BF8D02473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2735" y="2814864"/>
            <a:ext cx="308798" cy="308798"/>
          </a:xfrm>
          <a:prstGeom prst="rect">
            <a:avLst/>
          </a:prstGeom>
        </p:spPr>
      </p:pic>
      <p:pic>
        <p:nvPicPr>
          <p:cNvPr id="70" name="Picture 69" descr="Diagram&#10;&#10;Description automatically generated">
            <a:extLst>
              <a:ext uri="{FF2B5EF4-FFF2-40B4-BE49-F238E27FC236}">
                <a16:creationId xmlns:a16="http://schemas.microsoft.com/office/drawing/2014/main" id="{43A4D889-A2ED-49E2-1042-E434E107CD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62261" y="1854495"/>
            <a:ext cx="308798" cy="308798"/>
          </a:xfrm>
          <a:prstGeom prst="rect">
            <a:avLst/>
          </a:prstGeom>
        </p:spPr>
      </p:pic>
      <p:pic>
        <p:nvPicPr>
          <p:cNvPr id="71" name="Picture 70" descr="Icon&#10;&#10;Description automatically generated">
            <a:extLst>
              <a:ext uri="{FF2B5EF4-FFF2-40B4-BE49-F238E27FC236}">
                <a16:creationId xmlns:a16="http://schemas.microsoft.com/office/drawing/2014/main" id="{D5CFC331-252A-50A0-8CDD-7B0FA9A1812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85658" y="1794974"/>
            <a:ext cx="308798" cy="308798"/>
          </a:xfrm>
          <a:prstGeom prst="rect">
            <a:avLst/>
          </a:prstGeom>
        </p:spPr>
      </p:pic>
      <p:pic>
        <p:nvPicPr>
          <p:cNvPr id="72" name="Picture 71" descr="Icon&#10;&#10;Description automatically generated">
            <a:extLst>
              <a:ext uri="{FF2B5EF4-FFF2-40B4-BE49-F238E27FC236}">
                <a16:creationId xmlns:a16="http://schemas.microsoft.com/office/drawing/2014/main" id="{F8247B27-8BA9-2618-F1B1-1BF9504042E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2907" y="3375236"/>
            <a:ext cx="308798" cy="308798"/>
          </a:xfrm>
          <a:prstGeom prst="rect">
            <a:avLst/>
          </a:prstGeom>
        </p:spPr>
      </p:pic>
      <p:pic>
        <p:nvPicPr>
          <p:cNvPr id="73" name="Picture 72" descr="A blue circle with a black background and a black and white image of a jet plane&#10;&#10;Description automatically generated">
            <a:extLst>
              <a:ext uri="{FF2B5EF4-FFF2-40B4-BE49-F238E27FC236}">
                <a16:creationId xmlns:a16="http://schemas.microsoft.com/office/drawing/2014/main" id="{BBFFDA74-0179-E91A-5F85-7C6D18C1870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11305" y="2778420"/>
            <a:ext cx="308798" cy="308798"/>
          </a:xfrm>
          <a:prstGeom prst="rect">
            <a:avLst/>
          </a:prstGeom>
        </p:spPr>
      </p:pic>
      <p:pic>
        <p:nvPicPr>
          <p:cNvPr id="75" name="Picture 74" descr="A blue circle with a black background and a white star and a black sign with a plane and ruler&#10;&#10;Description automatically generated">
            <a:extLst>
              <a:ext uri="{FF2B5EF4-FFF2-40B4-BE49-F238E27FC236}">
                <a16:creationId xmlns:a16="http://schemas.microsoft.com/office/drawing/2014/main" id="{1D0E0524-89F3-2D0E-0600-CA25F8E214C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54177" y="3527125"/>
            <a:ext cx="308798" cy="308798"/>
          </a:xfrm>
          <a:prstGeom prst="rect">
            <a:avLst/>
          </a:prstGeom>
        </p:spPr>
      </p:pic>
      <p:pic>
        <p:nvPicPr>
          <p:cNvPr id="74" name="Picture 73" descr="A blue circle with a black silhouette of a jet&#10;&#10;Description automatically generated">
            <a:extLst>
              <a:ext uri="{FF2B5EF4-FFF2-40B4-BE49-F238E27FC236}">
                <a16:creationId xmlns:a16="http://schemas.microsoft.com/office/drawing/2014/main" id="{94C0DE77-0245-5CD0-6FB4-DDFB45D8B73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65787" y="2720619"/>
            <a:ext cx="308798" cy="308798"/>
          </a:xfrm>
          <a:prstGeom prst="rect">
            <a:avLst/>
          </a:prstGeom>
        </p:spPr>
      </p:pic>
      <p:pic>
        <p:nvPicPr>
          <p:cNvPr id="76" name="Picture 75" descr="A screenshot of a video game&#10;&#10;Description automatically generated">
            <a:extLst>
              <a:ext uri="{FF2B5EF4-FFF2-40B4-BE49-F238E27FC236}">
                <a16:creationId xmlns:a16="http://schemas.microsoft.com/office/drawing/2014/main" id="{3CD2CFF7-8BFB-61AB-7490-1623796BEF9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11011" y="3511100"/>
            <a:ext cx="308798" cy="308798"/>
          </a:xfrm>
          <a:prstGeom prst="rect">
            <a:avLst/>
          </a:prstGeom>
        </p:spPr>
      </p:pic>
      <p:grpSp>
        <p:nvGrpSpPr>
          <p:cNvPr id="92" name="Group 91">
            <a:extLst>
              <a:ext uri="{FF2B5EF4-FFF2-40B4-BE49-F238E27FC236}">
                <a16:creationId xmlns:a16="http://schemas.microsoft.com/office/drawing/2014/main" id="{3B1AC622-7FBE-EF9F-74E9-43C1B808AF75}"/>
              </a:ext>
            </a:extLst>
          </p:cNvPr>
          <p:cNvGrpSpPr/>
          <p:nvPr/>
        </p:nvGrpSpPr>
        <p:grpSpPr>
          <a:xfrm>
            <a:off x="-938247" y="4691489"/>
            <a:ext cx="289169" cy="286215"/>
            <a:chOff x="3371716" y="3287888"/>
            <a:chExt cx="1198090" cy="1185850"/>
          </a:xfrm>
        </p:grpSpPr>
        <p:sp>
          <p:nvSpPr>
            <p:cNvPr id="93" name="Oval 92">
              <a:extLst>
                <a:ext uri="{FF2B5EF4-FFF2-40B4-BE49-F238E27FC236}">
                  <a16:creationId xmlns:a16="http://schemas.microsoft.com/office/drawing/2014/main" id="{58BC3887-9A06-BAD5-976A-BC4C05AB5750}"/>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94" name="Picture 93">
              <a:extLst>
                <a:ext uri="{FF2B5EF4-FFF2-40B4-BE49-F238E27FC236}">
                  <a16:creationId xmlns:a16="http://schemas.microsoft.com/office/drawing/2014/main" id="{F61BA547-FCD5-38AC-7C5E-AE2F0B44B88F}"/>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95" name="Group 94">
            <a:extLst>
              <a:ext uri="{FF2B5EF4-FFF2-40B4-BE49-F238E27FC236}">
                <a16:creationId xmlns:a16="http://schemas.microsoft.com/office/drawing/2014/main" id="{A5E5CACA-67CE-BC1E-64F8-B255084DC0AE}"/>
              </a:ext>
            </a:extLst>
          </p:cNvPr>
          <p:cNvGrpSpPr/>
          <p:nvPr/>
        </p:nvGrpSpPr>
        <p:grpSpPr>
          <a:xfrm>
            <a:off x="-946454" y="4387572"/>
            <a:ext cx="289169" cy="286215"/>
            <a:chOff x="3371716" y="3287888"/>
            <a:chExt cx="1198090" cy="1185850"/>
          </a:xfrm>
        </p:grpSpPr>
        <p:sp>
          <p:nvSpPr>
            <p:cNvPr id="96" name="Oval 95">
              <a:extLst>
                <a:ext uri="{FF2B5EF4-FFF2-40B4-BE49-F238E27FC236}">
                  <a16:creationId xmlns:a16="http://schemas.microsoft.com/office/drawing/2014/main" id="{4722CB83-72D2-8B66-2331-E22758C28274}"/>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97" name="Picture 96">
              <a:extLst>
                <a:ext uri="{FF2B5EF4-FFF2-40B4-BE49-F238E27FC236}">
                  <a16:creationId xmlns:a16="http://schemas.microsoft.com/office/drawing/2014/main" id="{BF691199-618B-3CFE-89E8-19D9EFA8CA2F}"/>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98" name="Group 97">
            <a:extLst>
              <a:ext uri="{FF2B5EF4-FFF2-40B4-BE49-F238E27FC236}">
                <a16:creationId xmlns:a16="http://schemas.microsoft.com/office/drawing/2014/main" id="{0B39D926-EE25-7335-C0F1-4C044F8F1496}"/>
              </a:ext>
            </a:extLst>
          </p:cNvPr>
          <p:cNvGrpSpPr/>
          <p:nvPr/>
        </p:nvGrpSpPr>
        <p:grpSpPr>
          <a:xfrm>
            <a:off x="-933984" y="4078834"/>
            <a:ext cx="289169" cy="286215"/>
            <a:chOff x="3371716" y="3287888"/>
            <a:chExt cx="1198090" cy="1185850"/>
          </a:xfrm>
        </p:grpSpPr>
        <p:sp>
          <p:nvSpPr>
            <p:cNvPr id="99" name="Oval 98">
              <a:extLst>
                <a:ext uri="{FF2B5EF4-FFF2-40B4-BE49-F238E27FC236}">
                  <a16:creationId xmlns:a16="http://schemas.microsoft.com/office/drawing/2014/main" id="{3E1EDD8D-30E5-E0CB-A325-1ECEF832D080}"/>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00" name="Picture 99">
              <a:extLst>
                <a:ext uri="{FF2B5EF4-FFF2-40B4-BE49-F238E27FC236}">
                  <a16:creationId xmlns:a16="http://schemas.microsoft.com/office/drawing/2014/main" id="{4ABC0474-8DCA-451B-B94D-0E8228898C01}"/>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101" name="Group 100">
            <a:extLst>
              <a:ext uri="{FF2B5EF4-FFF2-40B4-BE49-F238E27FC236}">
                <a16:creationId xmlns:a16="http://schemas.microsoft.com/office/drawing/2014/main" id="{2984C836-62A0-2CF6-884E-B4B5B8C7687B}"/>
              </a:ext>
            </a:extLst>
          </p:cNvPr>
          <p:cNvGrpSpPr/>
          <p:nvPr/>
        </p:nvGrpSpPr>
        <p:grpSpPr>
          <a:xfrm>
            <a:off x="-930242" y="3763871"/>
            <a:ext cx="289169" cy="286215"/>
            <a:chOff x="3371716" y="3287888"/>
            <a:chExt cx="1198090" cy="1185850"/>
          </a:xfrm>
        </p:grpSpPr>
        <p:sp>
          <p:nvSpPr>
            <p:cNvPr id="102" name="Oval 101">
              <a:extLst>
                <a:ext uri="{FF2B5EF4-FFF2-40B4-BE49-F238E27FC236}">
                  <a16:creationId xmlns:a16="http://schemas.microsoft.com/office/drawing/2014/main" id="{9DD6D94A-AFA4-F990-9ADA-E138015B1667}"/>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03" name="Picture 102">
              <a:extLst>
                <a:ext uri="{FF2B5EF4-FFF2-40B4-BE49-F238E27FC236}">
                  <a16:creationId xmlns:a16="http://schemas.microsoft.com/office/drawing/2014/main" id="{E214B8C1-FA6F-24B6-FCCF-AFDF6C2D21B2}"/>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104" name="Group 103">
            <a:extLst>
              <a:ext uri="{FF2B5EF4-FFF2-40B4-BE49-F238E27FC236}">
                <a16:creationId xmlns:a16="http://schemas.microsoft.com/office/drawing/2014/main" id="{19706CBB-E7B5-168F-61D8-873765E3B973}"/>
              </a:ext>
            </a:extLst>
          </p:cNvPr>
          <p:cNvGrpSpPr/>
          <p:nvPr/>
        </p:nvGrpSpPr>
        <p:grpSpPr>
          <a:xfrm>
            <a:off x="-555040" y="2827967"/>
            <a:ext cx="303675" cy="277829"/>
            <a:chOff x="5571284" y="4834744"/>
            <a:chExt cx="866845" cy="793069"/>
          </a:xfrm>
        </p:grpSpPr>
        <p:grpSp>
          <p:nvGrpSpPr>
            <p:cNvPr id="105" name="Group 104">
              <a:extLst>
                <a:ext uri="{FF2B5EF4-FFF2-40B4-BE49-F238E27FC236}">
                  <a16:creationId xmlns:a16="http://schemas.microsoft.com/office/drawing/2014/main" id="{504FD46A-1CCE-D694-AAC2-D3E608436CC3}"/>
                </a:ext>
              </a:extLst>
            </p:cNvPr>
            <p:cNvGrpSpPr/>
            <p:nvPr/>
          </p:nvGrpSpPr>
          <p:grpSpPr>
            <a:xfrm>
              <a:off x="5571284" y="4834744"/>
              <a:ext cx="866845" cy="793069"/>
              <a:chOff x="3471135" y="5263771"/>
              <a:chExt cx="1198090" cy="1183338"/>
            </a:xfrm>
          </p:grpSpPr>
          <p:sp>
            <p:nvSpPr>
              <p:cNvPr id="107" name="Oval 106">
                <a:extLst>
                  <a:ext uri="{FF2B5EF4-FFF2-40B4-BE49-F238E27FC236}">
                    <a16:creationId xmlns:a16="http://schemas.microsoft.com/office/drawing/2014/main" id="{134DFB47-7D1D-2619-E2E4-2CE377464891}"/>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8" name="Picture 107">
                <a:extLst>
                  <a:ext uri="{FF2B5EF4-FFF2-40B4-BE49-F238E27FC236}">
                    <a16:creationId xmlns:a16="http://schemas.microsoft.com/office/drawing/2014/main" id="{84768719-D5AF-6AA3-B6FA-1A27B4144347}"/>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06" name="Oval 105">
              <a:extLst>
                <a:ext uri="{FF2B5EF4-FFF2-40B4-BE49-F238E27FC236}">
                  <a16:creationId xmlns:a16="http://schemas.microsoft.com/office/drawing/2014/main" id="{3EE50FB6-198B-BBFB-603C-FCEE7C28F947}"/>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grpSp>
        <p:nvGrpSpPr>
          <p:cNvPr id="109" name="Group 108">
            <a:extLst>
              <a:ext uri="{FF2B5EF4-FFF2-40B4-BE49-F238E27FC236}">
                <a16:creationId xmlns:a16="http://schemas.microsoft.com/office/drawing/2014/main" id="{EE74B435-BF00-A946-14C9-2E0EB33D623D}"/>
              </a:ext>
            </a:extLst>
          </p:cNvPr>
          <p:cNvGrpSpPr/>
          <p:nvPr/>
        </p:nvGrpSpPr>
        <p:grpSpPr>
          <a:xfrm>
            <a:off x="-742798" y="1959809"/>
            <a:ext cx="303675" cy="277829"/>
            <a:chOff x="5571284" y="4834744"/>
            <a:chExt cx="866845" cy="793069"/>
          </a:xfrm>
        </p:grpSpPr>
        <p:grpSp>
          <p:nvGrpSpPr>
            <p:cNvPr id="110" name="Group 109">
              <a:extLst>
                <a:ext uri="{FF2B5EF4-FFF2-40B4-BE49-F238E27FC236}">
                  <a16:creationId xmlns:a16="http://schemas.microsoft.com/office/drawing/2014/main" id="{49B034E2-DF6D-E7A6-653C-D92CD9E4FE7C}"/>
                </a:ext>
              </a:extLst>
            </p:cNvPr>
            <p:cNvGrpSpPr/>
            <p:nvPr/>
          </p:nvGrpSpPr>
          <p:grpSpPr>
            <a:xfrm>
              <a:off x="5571284" y="4834744"/>
              <a:ext cx="866845" cy="793069"/>
              <a:chOff x="3471135" y="5263771"/>
              <a:chExt cx="1198090" cy="1183338"/>
            </a:xfrm>
          </p:grpSpPr>
          <p:sp>
            <p:nvSpPr>
              <p:cNvPr id="112" name="Oval 111">
                <a:extLst>
                  <a:ext uri="{FF2B5EF4-FFF2-40B4-BE49-F238E27FC236}">
                    <a16:creationId xmlns:a16="http://schemas.microsoft.com/office/drawing/2014/main" id="{280AC9F4-E020-1370-5880-026FB80C3FDA}"/>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3" name="Picture 112">
                <a:extLst>
                  <a:ext uri="{FF2B5EF4-FFF2-40B4-BE49-F238E27FC236}">
                    <a16:creationId xmlns:a16="http://schemas.microsoft.com/office/drawing/2014/main" id="{23102A7B-9193-0827-02EF-EC2B605641BB}"/>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11" name="Oval 110">
              <a:extLst>
                <a:ext uri="{FF2B5EF4-FFF2-40B4-BE49-F238E27FC236}">
                  <a16:creationId xmlns:a16="http://schemas.microsoft.com/office/drawing/2014/main" id="{9A4B55C3-A1DA-757A-C826-EA9E49381A35}"/>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grpSp>
        <p:nvGrpSpPr>
          <p:cNvPr id="66" name="Group 65">
            <a:extLst>
              <a:ext uri="{FF2B5EF4-FFF2-40B4-BE49-F238E27FC236}">
                <a16:creationId xmlns:a16="http://schemas.microsoft.com/office/drawing/2014/main" id="{D847B0F7-1B29-8172-F25B-4FE13BDC63C1}"/>
              </a:ext>
            </a:extLst>
          </p:cNvPr>
          <p:cNvGrpSpPr/>
          <p:nvPr/>
        </p:nvGrpSpPr>
        <p:grpSpPr>
          <a:xfrm>
            <a:off x="-1019728" y="2221509"/>
            <a:ext cx="286176" cy="277829"/>
            <a:chOff x="3471135" y="5263771"/>
            <a:chExt cx="1198090" cy="1183338"/>
          </a:xfrm>
        </p:grpSpPr>
        <p:sp>
          <p:nvSpPr>
            <p:cNvPr id="67" name="Oval 66">
              <a:extLst>
                <a:ext uri="{FF2B5EF4-FFF2-40B4-BE49-F238E27FC236}">
                  <a16:creationId xmlns:a16="http://schemas.microsoft.com/office/drawing/2014/main" id="{B35792E8-6130-3A5B-8B2F-34A1D7FDF36E}"/>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68" name="Picture 67">
              <a:extLst>
                <a:ext uri="{FF2B5EF4-FFF2-40B4-BE49-F238E27FC236}">
                  <a16:creationId xmlns:a16="http://schemas.microsoft.com/office/drawing/2014/main" id="{7BCEEC5E-C04D-2499-C2A7-4842B2FAC813}"/>
                </a:ext>
              </a:extLst>
            </p:cNvPr>
            <p:cNvPicPr>
              <a:picLocks noChangeAspect="1"/>
            </p:cNvPicPr>
            <p:nvPr/>
          </p:nvPicPr>
          <p:blipFill>
            <a:blip r:embed="rId23"/>
            <a:stretch>
              <a:fillRect/>
            </a:stretch>
          </p:blipFill>
          <p:spPr>
            <a:xfrm rot="21400421">
              <a:off x="3511715" y="5316476"/>
              <a:ext cx="1082326" cy="1056859"/>
            </a:xfrm>
            <a:prstGeom prst="rect">
              <a:avLst/>
            </a:prstGeom>
          </p:spPr>
        </p:pic>
      </p:grpSp>
      <p:grpSp>
        <p:nvGrpSpPr>
          <p:cNvPr id="117" name="Group 116">
            <a:extLst>
              <a:ext uri="{FF2B5EF4-FFF2-40B4-BE49-F238E27FC236}">
                <a16:creationId xmlns:a16="http://schemas.microsoft.com/office/drawing/2014/main" id="{2A946F59-3ED4-037A-1F69-8BF21799B0C0}"/>
              </a:ext>
            </a:extLst>
          </p:cNvPr>
          <p:cNvGrpSpPr/>
          <p:nvPr/>
        </p:nvGrpSpPr>
        <p:grpSpPr>
          <a:xfrm>
            <a:off x="9537815" y="1679490"/>
            <a:ext cx="290331" cy="286416"/>
            <a:chOff x="6174474" y="3289250"/>
            <a:chExt cx="1130089" cy="1114856"/>
          </a:xfrm>
        </p:grpSpPr>
        <p:sp>
          <p:nvSpPr>
            <p:cNvPr id="118" name="Oval 117">
              <a:extLst>
                <a:ext uri="{FF2B5EF4-FFF2-40B4-BE49-F238E27FC236}">
                  <a16:creationId xmlns:a16="http://schemas.microsoft.com/office/drawing/2014/main" id="{37B6A55D-1A6D-93AA-30FB-8B3D384D1C74}"/>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19" name="Picture 118">
              <a:extLst>
                <a:ext uri="{FF2B5EF4-FFF2-40B4-BE49-F238E27FC236}">
                  <a16:creationId xmlns:a16="http://schemas.microsoft.com/office/drawing/2014/main" id="{46A2F218-6EFA-4378-4D39-EECAACBA3D91}"/>
                </a:ext>
              </a:extLst>
            </p:cNvPr>
            <p:cNvPicPr>
              <a:picLocks noChangeAspect="1"/>
            </p:cNvPicPr>
            <p:nvPr/>
          </p:nvPicPr>
          <p:blipFill>
            <a:blip r:embed="rId24"/>
            <a:stretch>
              <a:fillRect/>
            </a:stretch>
          </p:blipFill>
          <p:spPr>
            <a:xfrm>
              <a:off x="6225006" y="3334673"/>
              <a:ext cx="1010917" cy="987941"/>
            </a:xfrm>
            <a:prstGeom prst="rect">
              <a:avLst/>
            </a:prstGeom>
          </p:spPr>
        </p:pic>
      </p:grpSp>
      <p:grpSp>
        <p:nvGrpSpPr>
          <p:cNvPr id="120" name="Group 119">
            <a:extLst>
              <a:ext uri="{FF2B5EF4-FFF2-40B4-BE49-F238E27FC236}">
                <a16:creationId xmlns:a16="http://schemas.microsoft.com/office/drawing/2014/main" id="{43D1F9E4-E964-5BB1-36FE-370E48EF2446}"/>
              </a:ext>
            </a:extLst>
          </p:cNvPr>
          <p:cNvGrpSpPr/>
          <p:nvPr/>
        </p:nvGrpSpPr>
        <p:grpSpPr>
          <a:xfrm>
            <a:off x="-649029" y="5432836"/>
            <a:ext cx="311274" cy="307077"/>
            <a:chOff x="6174474" y="3289250"/>
            <a:chExt cx="1130089" cy="1114856"/>
          </a:xfrm>
        </p:grpSpPr>
        <p:sp>
          <p:nvSpPr>
            <p:cNvPr id="121" name="Oval 120">
              <a:extLst>
                <a:ext uri="{FF2B5EF4-FFF2-40B4-BE49-F238E27FC236}">
                  <a16:creationId xmlns:a16="http://schemas.microsoft.com/office/drawing/2014/main" id="{D6BEF1A5-FFAE-6EAA-1B65-D69D875A3EE7}"/>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22" name="Picture 121">
              <a:extLst>
                <a:ext uri="{FF2B5EF4-FFF2-40B4-BE49-F238E27FC236}">
                  <a16:creationId xmlns:a16="http://schemas.microsoft.com/office/drawing/2014/main" id="{18D563B0-C1ED-C3EB-0318-841F60E23B6E}"/>
                </a:ext>
              </a:extLst>
            </p:cNvPr>
            <p:cNvPicPr>
              <a:picLocks noChangeAspect="1"/>
            </p:cNvPicPr>
            <p:nvPr/>
          </p:nvPicPr>
          <p:blipFill>
            <a:blip r:embed="rId24"/>
            <a:stretch>
              <a:fillRect/>
            </a:stretch>
          </p:blipFill>
          <p:spPr>
            <a:xfrm>
              <a:off x="6225006" y="3334673"/>
              <a:ext cx="1010917" cy="987941"/>
            </a:xfrm>
            <a:prstGeom prst="rect">
              <a:avLst/>
            </a:prstGeom>
          </p:spPr>
        </p:pic>
      </p:grpSp>
      <p:pic>
        <p:nvPicPr>
          <p:cNvPr id="3" name="Picture 2" descr="A picture containing text, clock&#10;&#10;Description automatically generated">
            <a:extLst>
              <a:ext uri="{FF2B5EF4-FFF2-40B4-BE49-F238E27FC236}">
                <a16:creationId xmlns:a16="http://schemas.microsoft.com/office/drawing/2014/main" id="{1677F64C-4EDC-9C67-0485-8A0788EC422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29247" y="234109"/>
            <a:ext cx="327352" cy="327352"/>
          </a:xfrm>
          <a:prstGeom prst="rect">
            <a:avLst/>
          </a:prstGeom>
        </p:spPr>
      </p:pic>
      <p:pic>
        <p:nvPicPr>
          <p:cNvPr id="5" name="Picture 4" descr="Icon&#10;&#10;Description automatically generated">
            <a:extLst>
              <a:ext uri="{FF2B5EF4-FFF2-40B4-BE49-F238E27FC236}">
                <a16:creationId xmlns:a16="http://schemas.microsoft.com/office/drawing/2014/main" id="{0AE940BE-2DD0-FD80-4C47-CC781A3F06A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52216" y="1677658"/>
            <a:ext cx="327352" cy="327352"/>
          </a:xfrm>
          <a:prstGeom prst="rect">
            <a:avLst/>
          </a:prstGeom>
        </p:spPr>
      </p:pic>
      <p:pic>
        <p:nvPicPr>
          <p:cNvPr id="6" name="Picture 5" descr="Logo, icon&#10;&#10;Description automatically generated">
            <a:extLst>
              <a:ext uri="{FF2B5EF4-FFF2-40B4-BE49-F238E27FC236}">
                <a16:creationId xmlns:a16="http://schemas.microsoft.com/office/drawing/2014/main" id="{5B64691B-D7ED-171C-80B5-6C8D2F0A00D8}"/>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9455923" y="1281143"/>
            <a:ext cx="319938" cy="319938"/>
          </a:xfrm>
          <a:prstGeom prst="rect">
            <a:avLst/>
          </a:prstGeom>
        </p:spPr>
      </p:pic>
      <p:pic>
        <p:nvPicPr>
          <p:cNvPr id="7" name="Picture 6" descr="A close-up of a map&#10;&#10;Description automatically generated">
            <a:extLst>
              <a:ext uri="{FF2B5EF4-FFF2-40B4-BE49-F238E27FC236}">
                <a16:creationId xmlns:a16="http://schemas.microsoft.com/office/drawing/2014/main" id="{A3C1222A-BF6A-3768-47C6-D3C5FB075D7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685761" y="3662738"/>
            <a:ext cx="271890" cy="271890"/>
          </a:xfrm>
          <a:prstGeom prst="rect">
            <a:avLst/>
          </a:prstGeom>
        </p:spPr>
      </p:pic>
      <p:pic>
        <p:nvPicPr>
          <p:cNvPr id="8" name="Picture 7" descr="A close-up of a map&#10;&#10;Description automatically generated">
            <a:extLst>
              <a:ext uri="{FF2B5EF4-FFF2-40B4-BE49-F238E27FC236}">
                <a16:creationId xmlns:a16="http://schemas.microsoft.com/office/drawing/2014/main" id="{5A6520A2-E63D-F251-A0F0-FBC6EEC50E0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770840" y="2958035"/>
            <a:ext cx="271890" cy="271890"/>
          </a:xfrm>
          <a:prstGeom prst="rect">
            <a:avLst/>
          </a:prstGeom>
        </p:spPr>
      </p:pic>
      <p:pic>
        <p:nvPicPr>
          <p:cNvPr id="9" name="Picture 8" descr="A close-up of a map&#10;&#10;Description automatically generated">
            <a:extLst>
              <a:ext uri="{FF2B5EF4-FFF2-40B4-BE49-F238E27FC236}">
                <a16:creationId xmlns:a16="http://schemas.microsoft.com/office/drawing/2014/main" id="{871E1111-7145-3780-6E31-FE6DB1A8ECC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447690" y="1572467"/>
            <a:ext cx="271890" cy="271890"/>
          </a:xfrm>
          <a:prstGeom prst="rect">
            <a:avLst/>
          </a:prstGeom>
        </p:spPr>
      </p:pic>
      <p:pic>
        <p:nvPicPr>
          <p:cNvPr id="10" name="Picture 9" descr="Logo&#10;&#10;Description automatically generated">
            <a:extLst>
              <a:ext uri="{FF2B5EF4-FFF2-40B4-BE49-F238E27FC236}">
                <a16:creationId xmlns:a16="http://schemas.microsoft.com/office/drawing/2014/main" id="{9B17AC07-6E82-7A5C-BAF1-CDB4A180EAB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026664" y="4055645"/>
            <a:ext cx="308798" cy="308798"/>
          </a:xfrm>
          <a:prstGeom prst="rect">
            <a:avLst/>
          </a:prstGeom>
        </p:spPr>
      </p:pic>
      <p:pic>
        <p:nvPicPr>
          <p:cNvPr id="11" name="Picture 10" descr="A circle with a black silhouette of a jet fighter and ruler&#10;&#10;Description automatically generated">
            <a:extLst>
              <a:ext uri="{FF2B5EF4-FFF2-40B4-BE49-F238E27FC236}">
                <a16:creationId xmlns:a16="http://schemas.microsoft.com/office/drawing/2014/main" id="{C57C04D9-50CC-CEE5-B43B-B106F5D52D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4633" y="5064021"/>
            <a:ext cx="286176" cy="286176"/>
          </a:xfrm>
          <a:prstGeom prst="rect">
            <a:avLst/>
          </a:prstGeom>
        </p:spPr>
      </p:pic>
      <p:grpSp>
        <p:nvGrpSpPr>
          <p:cNvPr id="12" name="Group 11">
            <a:extLst>
              <a:ext uri="{FF2B5EF4-FFF2-40B4-BE49-F238E27FC236}">
                <a16:creationId xmlns:a16="http://schemas.microsoft.com/office/drawing/2014/main" id="{7764322D-1632-C35D-4250-7BCFC41E4BC3}"/>
              </a:ext>
            </a:extLst>
          </p:cNvPr>
          <p:cNvGrpSpPr/>
          <p:nvPr/>
        </p:nvGrpSpPr>
        <p:grpSpPr>
          <a:xfrm>
            <a:off x="3399947" y="5100876"/>
            <a:ext cx="246046" cy="242728"/>
            <a:chOff x="6174474" y="3289250"/>
            <a:chExt cx="1130089" cy="1114856"/>
          </a:xfrm>
        </p:grpSpPr>
        <p:sp>
          <p:nvSpPr>
            <p:cNvPr id="13" name="Oval 12">
              <a:extLst>
                <a:ext uri="{FF2B5EF4-FFF2-40B4-BE49-F238E27FC236}">
                  <a16:creationId xmlns:a16="http://schemas.microsoft.com/office/drawing/2014/main" id="{FECCC37F-71B1-5AD8-57FA-0059F8377C36}"/>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4" name="Picture 13">
              <a:extLst>
                <a:ext uri="{FF2B5EF4-FFF2-40B4-BE49-F238E27FC236}">
                  <a16:creationId xmlns:a16="http://schemas.microsoft.com/office/drawing/2014/main" id="{40931B71-6CE0-2ED2-F519-18FCA011D502}"/>
                </a:ext>
              </a:extLst>
            </p:cNvPr>
            <p:cNvPicPr>
              <a:picLocks noChangeAspect="1"/>
            </p:cNvPicPr>
            <p:nvPr/>
          </p:nvPicPr>
          <p:blipFill>
            <a:blip r:embed="rId24"/>
            <a:stretch>
              <a:fillRect/>
            </a:stretch>
          </p:blipFill>
          <p:spPr>
            <a:xfrm>
              <a:off x="6225006" y="3334673"/>
              <a:ext cx="1010917" cy="987941"/>
            </a:xfrm>
            <a:prstGeom prst="rect">
              <a:avLst/>
            </a:prstGeom>
          </p:spPr>
        </p:pic>
      </p:grpSp>
      <p:pic>
        <p:nvPicPr>
          <p:cNvPr id="15" name="Picture 14" descr="Diagram&#10;&#10;Description automatically generated">
            <a:extLst>
              <a:ext uri="{FF2B5EF4-FFF2-40B4-BE49-F238E27FC236}">
                <a16:creationId xmlns:a16="http://schemas.microsoft.com/office/drawing/2014/main" id="{B9988F22-5685-6E6F-3443-2B99396AC85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335" y="2967264"/>
            <a:ext cx="308798" cy="308798"/>
          </a:xfrm>
          <a:prstGeom prst="rect">
            <a:avLst/>
          </a:prstGeom>
        </p:spPr>
      </p:pic>
      <p:grpSp>
        <p:nvGrpSpPr>
          <p:cNvPr id="16" name="Group 15">
            <a:extLst>
              <a:ext uri="{FF2B5EF4-FFF2-40B4-BE49-F238E27FC236}">
                <a16:creationId xmlns:a16="http://schemas.microsoft.com/office/drawing/2014/main" id="{B60E047E-7623-71D2-A7B6-880F51B1A5EA}"/>
              </a:ext>
            </a:extLst>
          </p:cNvPr>
          <p:cNvGrpSpPr/>
          <p:nvPr/>
        </p:nvGrpSpPr>
        <p:grpSpPr>
          <a:xfrm>
            <a:off x="-402640" y="2980367"/>
            <a:ext cx="303675" cy="277829"/>
            <a:chOff x="5571284" y="4834744"/>
            <a:chExt cx="866845" cy="793069"/>
          </a:xfrm>
        </p:grpSpPr>
        <p:grpSp>
          <p:nvGrpSpPr>
            <p:cNvPr id="17" name="Group 16">
              <a:extLst>
                <a:ext uri="{FF2B5EF4-FFF2-40B4-BE49-F238E27FC236}">
                  <a16:creationId xmlns:a16="http://schemas.microsoft.com/office/drawing/2014/main" id="{2DB14DEA-AC9D-955A-D566-CB457E516E92}"/>
                </a:ext>
              </a:extLst>
            </p:cNvPr>
            <p:cNvGrpSpPr/>
            <p:nvPr/>
          </p:nvGrpSpPr>
          <p:grpSpPr>
            <a:xfrm>
              <a:off x="5571284" y="4834744"/>
              <a:ext cx="866845" cy="793069"/>
              <a:chOff x="3471135" y="5263771"/>
              <a:chExt cx="1198090" cy="1183338"/>
            </a:xfrm>
          </p:grpSpPr>
          <p:sp>
            <p:nvSpPr>
              <p:cNvPr id="19" name="Oval 18">
                <a:extLst>
                  <a:ext uri="{FF2B5EF4-FFF2-40B4-BE49-F238E27FC236}">
                    <a16:creationId xmlns:a16="http://schemas.microsoft.com/office/drawing/2014/main" id="{18C1EA15-D1D9-8C78-7E34-FDEABFA835B8}"/>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a:extLst>
                  <a:ext uri="{FF2B5EF4-FFF2-40B4-BE49-F238E27FC236}">
                    <a16:creationId xmlns:a16="http://schemas.microsoft.com/office/drawing/2014/main" id="{1BC8B356-8CDA-F60B-4ACE-9C760FAD124A}"/>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8" name="Oval 17">
              <a:extLst>
                <a:ext uri="{FF2B5EF4-FFF2-40B4-BE49-F238E27FC236}">
                  <a16:creationId xmlns:a16="http://schemas.microsoft.com/office/drawing/2014/main" id="{D5C73E1B-6E10-F531-3650-3EAD36214F21}"/>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pic>
        <p:nvPicPr>
          <p:cNvPr id="21" name="Picture 20" descr="Diagram&#10;&#10;Description automatically generated">
            <a:extLst>
              <a:ext uri="{FF2B5EF4-FFF2-40B4-BE49-F238E27FC236}">
                <a16:creationId xmlns:a16="http://schemas.microsoft.com/office/drawing/2014/main" id="{CB22C132-F837-5E2D-9B15-4DE5D70258C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16840" y="4052862"/>
            <a:ext cx="308798" cy="308798"/>
          </a:xfrm>
          <a:prstGeom prst="rect">
            <a:avLst/>
          </a:prstGeom>
        </p:spPr>
      </p:pic>
      <p:pic>
        <p:nvPicPr>
          <p:cNvPr id="22" name="Picture 21" descr="Icon&#10;&#10;Description automatically generated">
            <a:extLst>
              <a:ext uri="{FF2B5EF4-FFF2-40B4-BE49-F238E27FC236}">
                <a16:creationId xmlns:a16="http://schemas.microsoft.com/office/drawing/2014/main" id="{63DE149C-DD9B-F328-E835-D2B975F6B2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4564" y="4011950"/>
            <a:ext cx="308798" cy="308798"/>
          </a:xfrm>
          <a:prstGeom prst="rect">
            <a:avLst/>
          </a:prstGeom>
        </p:spPr>
      </p:pic>
      <p:pic>
        <p:nvPicPr>
          <p:cNvPr id="23" name="Picture 22" descr="Diagram&#10;&#10;Description automatically generated">
            <a:extLst>
              <a:ext uri="{FF2B5EF4-FFF2-40B4-BE49-F238E27FC236}">
                <a16:creationId xmlns:a16="http://schemas.microsoft.com/office/drawing/2014/main" id="{30A501DE-54E8-FE0E-2DE9-6BD9E219A03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1728" y="3264897"/>
            <a:ext cx="308798" cy="308798"/>
          </a:xfrm>
          <a:prstGeom prst="rect">
            <a:avLst/>
          </a:prstGeom>
        </p:spPr>
      </p:pic>
      <p:pic>
        <p:nvPicPr>
          <p:cNvPr id="24" name="Picture 23" descr="Icon&#10;&#10;Description automatically generated">
            <a:extLst>
              <a:ext uri="{FF2B5EF4-FFF2-40B4-BE49-F238E27FC236}">
                <a16:creationId xmlns:a16="http://schemas.microsoft.com/office/drawing/2014/main" id="{C2DD6F7F-50B8-4D8F-BE99-D43B5A2A16D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5495" y="3363480"/>
            <a:ext cx="308798" cy="308798"/>
          </a:xfrm>
          <a:prstGeom prst="rect">
            <a:avLst/>
          </a:prstGeom>
        </p:spPr>
      </p:pic>
      <p:pic>
        <p:nvPicPr>
          <p:cNvPr id="26" name="Picture 25" descr="A circle with a plane and a star and ruler&#10;&#10;Description automatically generated">
            <a:extLst>
              <a:ext uri="{FF2B5EF4-FFF2-40B4-BE49-F238E27FC236}">
                <a16:creationId xmlns:a16="http://schemas.microsoft.com/office/drawing/2014/main" id="{BFDEE474-7073-C5DB-9447-3C60F5696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10" y="4421179"/>
            <a:ext cx="286176" cy="286176"/>
          </a:xfrm>
          <a:prstGeom prst="rect">
            <a:avLst/>
          </a:prstGeom>
        </p:spPr>
      </p:pic>
      <p:pic>
        <p:nvPicPr>
          <p:cNvPr id="27" name="Picture 26">
            <a:extLst>
              <a:ext uri="{FF2B5EF4-FFF2-40B4-BE49-F238E27FC236}">
                <a16:creationId xmlns:a16="http://schemas.microsoft.com/office/drawing/2014/main" id="{3B1F5BB1-EF8A-74FC-01EC-8AC5D4A401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7819" y="4364040"/>
            <a:ext cx="286176" cy="286176"/>
          </a:xfrm>
          <a:prstGeom prst="rect">
            <a:avLst/>
          </a:prstGeom>
        </p:spPr>
      </p:pic>
      <p:pic>
        <p:nvPicPr>
          <p:cNvPr id="48" name="Picture 47" descr="A circle with a plane and a star and ruler&#10;&#10;Description automatically generated">
            <a:extLst>
              <a:ext uri="{FF2B5EF4-FFF2-40B4-BE49-F238E27FC236}">
                <a16:creationId xmlns:a16="http://schemas.microsoft.com/office/drawing/2014/main" id="{44F7E3A8-7A54-DEFE-A1B7-A24BFEADA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254" y="4489416"/>
            <a:ext cx="286176" cy="286176"/>
          </a:xfrm>
          <a:prstGeom prst="rect">
            <a:avLst/>
          </a:prstGeom>
        </p:spPr>
      </p:pic>
      <p:pic>
        <p:nvPicPr>
          <p:cNvPr id="51" name="Picture 50">
            <a:extLst>
              <a:ext uri="{FF2B5EF4-FFF2-40B4-BE49-F238E27FC236}">
                <a16:creationId xmlns:a16="http://schemas.microsoft.com/office/drawing/2014/main" id="{8DC400A8-198D-4ACB-D04C-3E78C1E91F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4254" y="4449768"/>
            <a:ext cx="286176" cy="286176"/>
          </a:xfrm>
          <a:prstGeom prst="rect">
            <a:avLst/>
          </a:prstGeom>
        </p:spPr>
      </p:pic>
      <p:pic>
        <p:nvPicPr>
          <p:cNvPr id="58" name="Picture 57" descr="A circle with a plane and a star and ruler&#10;&#10;Description automatically generated">
            <a:extLst>
              <a:ext uri="{FF2B5EF4-FFF2-40B4-BE49-F238E27FC236}">
                <a16:creationId xmlns:a16="http://schemas.microsoft.com/office/drawing/2014/main" id="{A5E668F0-41CA-351D-8BA8-82B139A15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359" y="3737410"/>
            <a:ext cx="286176" cy="286176"/>
          </a:xfrm>
          <a:prstGeom prst="rect">
            <a:avLst/>
          </a:prstGeom>
        </p:spPr>
      </p:pic>
      <p:pic>
        <p:nvPicPr>
          <p:cNvPr id="59" name="Picture 58">
            <a:extLst>
              <a:ext uri="{FF2B5EF4-FFF2-40B4-BE49-F238E27FC236}">
                <a16:creationId xmlns:a16="http://schemas.microsoft.com/office/drawing/2014/main" id="{0A759065-0ACB-2651-3090-9EEAC026EB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4442" y="3712530"/>
            <a:ext cx="286176" cy="286176"/>
          </a:xfrm>
          <a:prstGeom prst="rect">
            <a:avLst/>
          </a:prstGeom>
        </p:spPr>
      </p:pic>
      <p:pic>
        <p:nvPicPr>
          <p:cNvPr id="60" name="Picture 59" descr="A circle with a plane and a star and ruler&#10;&#10;Description automatically generated">
            <a:extLst>
              <a:ext uri="{FF2B5EF4-FFF2-40B4-BE49-F238E27FC236}">
                <a16:creationId xmlns:a16="http://schemas.microsoft.com/office/drawing/2014/main" id="{305B7161-4861-2CF3-D898-F83080333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10" y="3827029"/>
            <a:ext cx="286176" cy="286176"/>
          </a:xfrm>
          <a:prstGeom prst="rect">
            <a:avLst/>
          </a:prstGeom>
        </p:spPr>
      </p:pic>
      <p:pic>
        <p:nvPicPr>
          <p:cNvPr id="61" name="Picture 60">
            <a:extLst>
              <a:ext uri="{FF2B5EF4-FFF2-40B4-BE49-F238E27FC236}">
                <a16:creationId xmlns:a16="http://schemas.microsoft.com/office/drawing/2014/main" id="{62B77958-03CB-9BA8-26EB-CD696ED646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296" y="3776649"/>
            <a:ext cx="286176" cy="286176"/>
          </a:xfrm>
          <a:prstGeom prst="rect">
            <a:avLst/>
          </a:prstGeom>
        </p:spPr>
      </p:pic>
      <p:grpSp>
        <p:nvGrpSpPr>
          <p:cNvPr id="137" name="Group 136">
            <a:extLst>
              <a:ext uri="{FF2B5EF4-FFF2-40B4-BE49-F238E27FC236}">
                <a16:creationId xmlns:a16="http://schemas.microsoft.com/office/drawing/2014/main" id="{639C6522-0DF2-FA19-3AF2-A72A8A1313A2}"/>
              </a:ext>
            </a:extLst>
          </p:cNvPr>
          <p:cNvGrpSpPr/>
          <p:nvPr/>
        </p:nvGrpSpPr>
        <p:grpSpPr>
          <a:xfrm>
            <a:off x="6094890" y="3790695"/>
            <a:ext cx="125280" cy="153000"/>
            <a:chOff x="6094890" y="3790695"/>
            <a:chExt cx="125280" cy="153000"/>
          </a:xfrm>
        </p:grpSpPr>
        <mc:AlternateContent xmlns:mc="http://schemas.openxmlformats.org/markup-compatibility/2006">
          <mc:Choice xmlns:p14="http://schemas.microsoft.com/office/powerpoint/2010/main" Requires="p14">
            <p:contentPart p14:bwMode="auto" r:id="rId30">
              <p14:nvContentPartPr>
                <p14:cNvPr id="134" name="Ink 133">
                  <a:extLst>
                    <a:ext uri="{FF2B5EF4-FFF2-40B4-BE49-F238E27FC236}">
                      <a16:creationId xmlns:a16="http://schemas.microsoft.com/office/drawing/2014/main" id="{19F00557-7EAA-3C74-DA15-EEB97880946F}"/>
                    </a:ext>
                  </a:extLst>
                </p14:cNvPr>
                <p14:cNvContentPartPr/>
                <p14:nvPr/>
              </p14:nvContentPartPr>
              <p14:xfrm>
                <a:off x="6204330" y="3790695"/>
                <a:ext cx="15840" cy="19800"/>
              </p14:xfrm>
            </p:contentPart>
          </mc:Choice>
          <mc:Fallback>
            <p:pic>
              <p:nvPicPr>
                <p:cNvPr id="134" name="Ink 133">
                  <a:extLst>
                    <a:ext uri="{FF2B5EF4-FFF2-40B4-BE49-F238E27FC236}">
                      <a16:creationId xmlns:a16="http://schemas.microsoft.com/office/drawing/2014/main" id="{19F00557-7EAA-3C74-DA15-EEB97880946F}"/>
                    </a:ext>
                  </a:extLst>
                </p:cNvPr>
                <p:cNvPicPr/>
                <p:nvPr/>
              </p:nvPicPr>
              <p:blipFill>
                <a:blip r:embed="rId31"/>
                <a:stretch>
                  <a:fillRect/>
                </a:stretch>
              </p:blipFill>
              <p:spPr>
                <a:xfrm>
                  <a:off x="6198210" y="3784575"/>
                  <a:ext cx="280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5" name="Ink 134">
                  <a:extLst>
                    <a:ext uri="{FF2B5EF4-FFF2-40B4-BE49-F238E27FC236}">
                      <a16:creationId xmlns:a16="http://schemas.microsoft.com/office/drawing/2014/main" id="{D8296755-4496-998A-6358-BCD1614CEC51}"/>
                    </a:ext>
                  </a:extLst>
                </p14:cNvPr>
                <p14:cNvContentPartPr/>
                <p14:nvPr/>
              </p14:nvContentPartPr>
              <p14:xfrm>
                <a:off x="6094890" y="3943335"/>
                <a:ext cx="1080" cy="360"/>
              </p14:xfrm>
            </p:contentPart>
          </mc:Choice>
          <mc:Fallback>
            <p:pic>
              <p:nvPicPr>
                <p:cNvPr id="135" name="Ink 134">
                  <a:extLst>
                    <a:ext uri="{FF2B5EF4-FFF2-40B4-BE49-F238E27FC236}">
                      <a16:creationId xmlns:a16="http://schemas.microsoft.com/office/drawing/2014/main" id="{D8296755-4496-998A-6358-BCD1614CEC51}"/>
                    </a:ext>
                  </a:extLst>
                </p:cNvPr>
                <p:cNvPicPr/>
                <p:nvPr/>
              </p:nvPicPr>
              <p:blipFill>
                <a:blip r:embed="rId33"/>
                <a:stretch>
                  <a:fillRect/>
                </a:stretch>
              </p:blipFill>
              <p:spPr>
                <a:xfrm>
                  <a:off x="6088770" y="3937215"/>
                  <a:ext cx="13320" cy="1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136" name="Ink 135">
                <a:extLst>
                  <a:ext uri="{FF2B5EF4-FFF2-40B4-BE49-F238E27FC236}">
                    <a16:creationId xmlns:a16="http://schemas.microsoft.com/office/drawing/2014/main" id="{7B6AD126-44C8-C660-86DD-949FE911C179}"/>
                  </a:ext>
                </a:extLst>
              </p14:cNvPr>
              <p14:cNvContentPartPr/>
              <p14:nvPr/>
            </p14:nvContentPartPr>
            <p14:xfrm>
              <a:off x="6233850" y="4292895"/>
              <a:ext cx="360" cy="2880"/>
            </p14:xfrm>
          </p:contentPart>
        </mc:Choice>
        <mc:Fallback>
          <p:pic>
            <p:nvPicPr>
              <p:cNvPr id="136" name="Ink 135">
                <a:extLst>
                  <a:ext uri="{FF2B5EF4-FFF2-40B4-BE49-F238E27FC236}">
                    <a16:creationId xmlns:a16="http://schemas.microsoft.com/office/drawing/2014/main" id="{7B6AD126-44C8-C660-86DD-949FE911C179}"/>
                  </a:ext>
                </a:extLst>
              </p:cNvPr>
              <p:cNvPicPr/>
              <p:nvPr/>
            </p:nvPicPr>
            <p:blipFill>
              <a:blip r:embed="rId35"/>
              <a:stretch>
                <a:fillRect/>
              </a:stretch>
            </p:blipFill>
            <p:spPr>
              <a:xfrm>
                <a:off x="6227730" y="4286775"/>
                <a:ext cx="12600" cy="15120"/>
              </a:xfrm>
              <a:prstGeom prst="rect">
                <a:avLst/>
              </a:prstGeom>
            </p:spPr>
          </p:pic>
        </mc:Fallback>
      </mc:AlternateContent>
      <p:pic>
        <p:nvPicPr>
          <p:cNvPr id="146" name="Picture 145" descr="Icon&#10;&#10;Description automatically generated">
            <a:extLst>
              <a:ext uri="{FF2B5EF4-FFF2-40B4-BE49-F238E27FC236}">
                <a16:creationId xmlns:a16="http://schemas.microsoft.com/office/drawing/2014/main" id="{03D60A25-95F9-D1BC-0EAB-A07FA7C81BDC}"/>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402243" y="745906"/>
            <a:ext cx="373618" cy="373618"/>
          </a:xfrm>
          <a:prstGeom prst="rect">
            <a:avLst/>
          </a:prstGeom>
        </p:spPr>
      </p:pic>
      <p:sp>
        <p:nvSpPr>
          <p:cNvPr id="147" name="TextBox 146">
            <a:extLst>
              <a:ext uri="{FF2B5EF4-FFF2-40B4-BE49-F238E27FC236}">
                <a16:creationId xmlns:a16="http://schemas.microsoft.com/office/drawing/2014/main" id="{851E47A6-0E32-F42B-0604-F6AAEAABDBF4}"/>
              </a:ext>
            </a:extLst>
          </p:cNvPr>
          <p:cNvSpPr txBox="1"/>
          <p:nvPr/>
        </p:nvSpPr>
        <p:spPr>
          <a:xfrm>
            <a:off x="-83308" y="54824"/>
            <a:ext cx="4198108" cy="3539430"/>
          </a:xfrm>
          <a:prstGeom prst="rect">
            <a:avLst/>
          </a:prstGeom>
          <a:solidFill>
            <a:schemeClr val="accent1"/>
          </a:solidFill>
          <a:ln>
            <a:solidFill>
              <a:srgbClr val="00B0F0"/>
            </a:solidFill>
          </a:ln>
        </p:spPr>
        <p:txBody>
          <a:bodyPr wrap="square" rtlCol="0">
            <a:spAutoFit/>
          </a:bodyPr>
          <a:lstStyle/>
          <a:p>
            <a:r>
              <a:rPr lang="en-US" sz="1400" b="1" u="sng"/>
              <a:t>Objectives within 2 game turns</a:t>
            </a:r>
          </a:p>
          <a:p>
            <a:r>
              <a:rPr lang="en-US" sz="1400" b="1">
                <a:solidFill>
                  <a:srgbClr val="FF0000"/>
                </a:solidFill>
              </a:rPr>
              <a:t>RED</a:t>
            </a:r>
          </a:p>
          <a:p>
            <a:pPr marL="285750" indent="-285750">
              <a:buFontTx/>
              <a:buChar char="-"/>
            </a:pPr>
            <a:r>
              <a:rPr lang="en-US" sz="1400" b="1"/>
              <a:t>Defend the Spratly Islands from BLUE attack</a:t>
            </a:r>
          </a:p>
          <a:p>
            <a:pPr marL="285750" indent="-285750">
              <a:buFontTx/>
              <a:buChar char="-"/>
            </a:pPr>
            <a:r>
              <a:rPr lang="en-US" sz="1400" b="1"/>
              <a:t>Total Victory = No Losses to RED weapon’s storage. </a:t>
            </a:r>
          </a:p>
          <a:p>
            <a:pPr marL="285750" indent="-285750">
              <a:buFontTx/>
              <a:buChar char="-"/>
            </a:pPr>
            <a:r>
              <a:rPr lang="en-US" sz="1400" b="1"/>
              <a:t>Partial Victory = NMT 1 weapon’s cache destroyed. </a:t>
            </a:r>
          </a:p>
          <a:p>
            <a:pPr marL="285750" indent="-285750">
              <a:buFontTx/>
              <a:buChar char="-"/>
            </a:pPr>
            <a:r>
              <a:rPr lang="en-US" sz="1400" b="1"/>
              <a:t>RED stand-off munitions are incompatible with RED fighter units and may not me used in this scenario.</a:t>
            </a:r>
          </a:p>
          <a:p>
            <a:pPr marL="285750" indent="-285750">
              <a:buFontTx/>
              <a:buChar char="-"/>
            </a:pPr>
            <a:endParaRPr lang="en-US" sz="1400"/>
          </a:p>
          <a:p>
            <a:r>
              <a:rPr lang="en-US" sz="1400" b="1">
                <a:solidFill>
                  <a:schemeClr val="accent5">
                    <a:lumMod val="75000"/>
                  </a:schemeClr>
                </a:solidFill>
              </a:rPr>
              <a:t>BLUE</a:t>
            </a:r>
          </a:p>
          <a:p>
            <a:pPr marL="285750" indent="-285750">
              <a:buFontTx/>
              <a:buChar char="-"/>
            </a:pPr>
            <a:r>
              <a:rPr lang="en-US" sz="1400" b="1"/>
              <a:t>Gain Air Superiority</a:t>
            </a:r>
          </a:p>
          <a:p>
            <a:pPr marL="285750" indent="-285750">
              <a:buFontTx/>
              <a:buChar char="-"/>
            </a:pPr>
            <a:r>
              <a:rPr lang="en-US" sz="1400" b="1"/>
              <a:t>Destroy RED cruise missile caches</a:t>
            </a:r>
          </a:p>
          <a:p>
            <a:pPr marL="285750" indent="-285750">
              <a:buFontTx/>
              <a:buChar char="-"/>
            </a:pPr>
            <a:r>
              <a:rPr lang="en-US" sz="1400" b="1"/>
              <a:t>Total Victory = All 3 weapons caches destroyed</a:t>
            </a:r>
          </a:p>
          <a:p>
            <a:pPr marL="285750" indent="-285750">
              <a:buFontTx/>
              <a:buChar char="-"/>
            </a:pPr>
            <a:r>
              <a:rPr lang="en-US" sz="1400" b="1"/>
              <a:t>Partial Victory = 2 weapons caches destroyed</a:t>
            </a:r>
            <a:endParaRPr lang="en-US" sz="1400"/>
          </a:p>
        </p:txBody>
      </p:sp>
      <p:grpSp>
        <p:nvGrpSpPr>
          <p:cNvPr id="2" name="Group 1">
            <a:extLst>
              <a:ext uri="{FF2B5EF4-FFF2-40B4-BE49-F238E27FC236}">
                <a16:creationId xmlns:a16="http://schemas.microsoft.com/office/drawing/2014/main" id="{3C050BF2-1F26-3F42-8054-5691AAEC700B}"/>
              </a:ext>
            </a:extLst>
          </p:cNvPr>
          <p:cNvGrpSpPr/>
          <p:nvPr/>
        </p:nvGrpSpPr>
        <p:grpSpPr>
          <a:xfrm>
            <a:off x="1013667" y="969521"/>
            <a:ext cx="212764" cy="212764"/>
            <a:chOff x="195260" y="2468026"/>
            <a:chExt cx="638176" cy="638176"/>
          </a:xfrm>
        </p:grpSpPr>
        <p:sp>
          <p:nvSpPr>
            <p:cNvPr id="52" name="Oval 51">
              <a:extLst>
                <a:ext uri="{FF2B5EF4-FFF2-40B4-BE49-F238E27FC236}">
                  <a16:creationId xmlns:a16="http://schemas.microsoft.com/office/drawing/2014/main" id="{A9935E06-15AF-8B2A-6E34-C505EF99A18D}"/>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6DA54179-7763-B698-D971-2359C40B611C}"/>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62" name="Group 61">
            <a:extLst>
              <a:ext uri="{FF2B5EF4-FFF2-40B4-BE49-F238E27FC236}">
                <a16:creationId xmlns:a16="http://schemas.microsoft.com/office/drawing/2014/main" id="{6D2640FD-4531-0806-2FE7-55C6CE9478C5}"/>
              </a:ext>
            </a:extLst>
          </p:cNvPr>
          <p:cNvGrpSpPr/>
          <p:nvPr/>
        </p:nvGrpSpPr>
        <p:grpSpPr>
          <a:xfrm>
            <a:off x="5428726" y="4018671"/>
            <a:ext cx="212764" cy="212764"/>
            <a:chOff x="195260" y="2468026"/>
            <a:chExt cx="638176" cy="638176"/>
          </a:xfrm>
        </p:grpSpPr>
        <p:sp>
          <p:nvSpPr>
            <p:cNvPr id="63" name="Oval 62">
              <a:extLst>
                <a:ext uri="{FF2B5EF4-FFF2-40B4-BE49-F238E27FC236}">
                  <a16:creationId xmlns:a16="http://schemas.microsoft.com/office/drawing/2014/main" id="{79CF7DD9-FEDA-85B1-8286-6532FEA2C403}"/>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1B5D5B38-F730-36FD-4E11-9304B127F4F0}"/>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65" name="Group 64">
            <a:extLst>
              <a:ext uri="{FF2B5EF4-FFF2-40B4-BE49-F238E27FC236}">
                <a16:creationId xmlns:a16="http://schemas.microsoft.com/office/drawing/2014/main" id="{3488C409-6019-1266-E702-F555727E02F3}"/>
              </a:ext>
            </a:extLst>
          </p:cNvPr>
          <p:cNvGrpSpPr/>
          <p:nvPr/>
        </p:nvGrpSpPr>
        <p:grpSpPr>
          <a:xfrm>
            <a:off x="6039781" y="4414420"/>
            <a:ext cx="212764" cy="212764"/>
            <a:chOff x="195260" y="2468026"/>
            <a:chExt cx="638176" cy="638176"/>
          </a:xfrm>
        </p:grpSpPr>
        <p:sp>
          <p:nvSpPr>
            <p:cNvPr id="77" name="Oval 76">
              <a:extLst>
                <a:ext uri="{FF2B5EF4-FFF2-40B4-BE49-F238E27FC236}">
                  <a16:creationId xmlns:a16="http://schemas.microsoft.com/office/drawing/2014/main" id="{D60002FA-75DC-4DA9-AC7F-DBCD9D49B379}"/>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E654B210-1755-7565-9E4F-129138ED35B7}"/>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79" name="Group 78">
            <a:extLst>
              <a:ext uri="{FF2B5EF4-FFF2-40B4-BE49-F238E27FC236}">
                <a16:creationId xmlns:a16="http://schemas.microsoft.com/office/drawing/2014/main" id="{354D68A4-F5C6-4B6E-80EF-1284D93D3175}"/>
              </a:ext>
            </a:extLst>
          </p:cNvPr>
          <p:cNvGrpSpPr/>
          <p:nvPr/>
        </p:nvGrpSpPr>
        <p:grpSpPr>
          <a:xfrm>
            <a:off x="6104716" y="3680302"/>
            <a:ext cx="212764" cy="212764"/>
            <a:chOff x="195260" y="2468026"/>
            <a:chExt cx="638176" cy="638176"/>
          </a:xfrm>
        </p:grpSpPr>
        <p:sp>
          <p:nvSpPr>
            <p:cNvPr id="80" name="Oval 79">
              <a:extLst>
                <a:ext uri="{FF2B5EF4-FFF2-40B4-BE49-F238E27FC236}">
                  <a16:creationId xmlns:a16="http://schemas.microsoft.com/office/drawing/2014/main" id="{7670B1F2-6C03-AD12-5585-3F3D6203F712}"/>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8B84FBA7-CAFC-2FDF-3B22-174ABE96B1EB}"/>
                </a:ext>
              </a:extLst>
            </p:cNvPr>
            <p:cNvPicPr>
              <a:picLocks noChangeAspect="1"/>
            </p:cNvPicPr>
            <p:nvPr/>
          </p:nvPicPr>
          <p:blipFill>
            <a:blip r:embed="rId37"/>
            <a:stretch>
              <a:fillRect/>
            </a:stretch>
          </p:blipFill>
          <p:spPr>
            <a:xfrm rot="21064777">
              <a:off x="213237" y="2511378"/>
              <a:ext cx="602222" cy="552036"/>
            </a:xfrm>
            <a:prstGeom prst="rect">
              <a:avLst/>
            </a:prstGeom>
          </p:spPr>
        </p:pic>
      </p:grpSp>
      <p:sp>
        <p:nvSpPr>
          <p:cNvPr id="82" name="Arrow: Up 81">
            <a:extLst>
              <a:ext uri="{FF2B5EF4-FFF2-40B4-BE49-F238E27FC236}">
                <a16:creationId xmlns:a16="http://schemas.microsoft.com/office/drawing/2014/main" id="{442741B1-5CA7-9A00-B963-66BD06E97E0C}"/>
              </a:ext>
            </a:extLst>
          </p:cNvPr>
          <p:cNvSpPr/>
          <p:nvPr/>
        </p:nvSpPr>
        <p:spPr>
          <a:xfrm rot="12920220">
            <a:off x="6259774" y="3457191"/>
            <a:ext cx="133293" cy="238788"/>
          </a:xfrm>
          <a:prstGeom prst="upArrow">
            <a:avLst/>
          </a:prstGeom>
          <a:solidFill>
            <a:srgbClr val="FF00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Up 82">
            <a:extLst>
              <a:ext uri="{FF2B5EF4-FFF2-40B4-BE49-F238E27FC236}">
                <a16:creationId xmlns:a16="http://schemas.microsoft.com/office/drawing/2014/main" id="{07670539-7BC7-DF1F-F27C-AE947C9414C3}"/>
              </a:ext>
            </a:extLst>
          </p:cNvPr>
          <p:cNvSpPr/>
          <p:nvPr/>
        </p:nvSpPr>
        <p:spPr>
          <a:xfrm rot="12920220">
            <a:off x="6279491" y="4301784"/>
            <a:ext cx="133293" cy="238788"/>
          </a:xfrm>
          <a:prstGeom prst="upArrow">
            <a:avLst/>
          </a:prstGeom>
          <a:solidFill>
            <a:srgbClr val="FF00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Up 83">
            <a:extLst>
              <a:ext uri="{FF2B5EF4-FFF2-40B4-BE49-F238E27FC236}">
                <a16:creationId xmlns:a16="http://schemas.microsoft.com/office/drawing/2014/main" id="{4978A030-FA96-4B35-EE63-97B2EDB1B41A}"/>
              </a:ext>
            </a:extLst>
          </p:cNvPr>
          <p:cNvSpPr/>
          <p:nvPr/>
        </p:nvSpPr>
        <p:spPr>
          <a:xfrm rot="12920220">
            <a:off x="5563640" y="3793199"/>
            <a:ext cx="133293" cy="238788"/>
          </a:xfrm>
          <a:prstGeom prst="upArrow">
            <a:avLst/>
          </a:prstGeom>
          <a:solidFill>
            <a:srgbClr val="FF00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ontent Placeholder 20">
            <a:extLst>
              <a:ext uri="{FF2B5EF4-FFF2-40B4-BE49-F238E27FC236}">
                <a16:creationId xmlns:a16="http://schemas.microsoft.com/office/drawing/2014/main" id="{0A8636E2-B0DB-0C10-6994-213601F4B863}"/>
              </a:ext>
            </a:extLst>
          </p:cNvPr>
          <p:cNvSpPr>
            <a:spLocks noGrp="1"/>
          </p:cNvSpPr>
          <p:nvPr>
            <p:ph sz="quarter" idx="10"/>
          </p:nvPr>
        </p:nvSpPr>
        <p:spPr>
          <a:xfrm>
            <a:off x="7863362" y="452439"/>
            <a:ext cx="1261420" cy="1914524"/>
          </a:xfrm>
          <a:solidFill>
            <a:schemeClr val="bg1"/>
          </a:solidFill>
        </p:spPr>
        <p:txBody>
          <a:bodyPr>
            <a:normAutofit fontScale="92500"/>
          </a:bodyPr>
          <a:lstStyle/>
          <a:p>
            <a:pPr marL="0" indent="0">
              <a:buNone/>
            </a:pPr>
            <a:r>
              <a:rPr lang="en-US" sz="1000"/>
              <a:t>ADD’L BLUE ASSETS</a:t>
            </a:r>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400"/>
          </a:p>
          <a:p>
            <a:pPr marL="0" indent="0">
              <a:buNone/>
            </a:pPr>
            <a:r>
              <a:rPr lang="en-US" sz="800"/>
              <a:t>Can be used by F-15EX and is stored at LAHAD DATU Airbase</a:t>
            </a:r>
            <a:endParaRPr lang="en-US" sz="1200"/>
          </a:p>
          <a:p>
            <a:pPr marL="0" indent="0">
              <a:buNone/>
            </a:pPr>
            <a:endParaRPr lang="en-US" sz="900"/>
          </a:p>
        </p:txBody>
      </p:sp>
      <p:pic>
        <p:nvPicPr>
          <p:cNvPr id="86" name="Picture 85" descr="Icon&#10;&#10;Description automatically generated">
            <a:extLst>
              <a:ext uri="{FF2B5EF4-FFF2-40B4-BE49-F238E27FC236}">
                <a16:creationId xmlns:a16="http://schemas.microsoft.com/office/drawing/2014/main" id="{8B990E89-B83F-54C0-8287-C6BBBB14CF4F}"/>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346569" y="1510854"/>
            <a:ext cx="314162" cy="314162"/>
          </a:xfrm>
          <a:prstGeom prst="rect">
            <a:avLst/>
          </a:prstGeom>
        </p:spPr>
      </p:pic>
      <p:pic>
        <p:nvPicPr>
          <p:cNvPr id="87" name="Picture 86" descr="Logo, icon&#10;&#10;Description automatically generated">
            <a:extLst>
              <a:ext uri="{FF2B5EF4-FFF2-40B4-BE49-F238E27FC236}">
                <a16:creationId xmlns:a16="http://schemas.microsoft.com/office/drawing/2014/main" id="{00A54873-18EE-40AE-1B96-9509B4B365E7}"/>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8500762" y="1124317"/>
            <a:ext cx="319938" cy="319938"/>
          </a:xfrm>
          <a:prstGeom prst="rect">
            <a:avLst/>
          </a:prstGeom>
        </p:spPr>
      </p:pic>
      <p:pic>
        <p:nvPicPr>
          <p:cNvPr id="88" name="Picture 87" descr="Icon&#10;&#10;Description automatically generated">
            <a:extLst>
              <a:ext uri="{FF2B5EF4-FFF2-40B4-BE49-F238E27FC236}">
                <a16:creationId xmlns:a16="http://schemas.microsoft.com/office/drawing/2014/main" id="{E7E95D21-0307-C91E-7DF0-756D0AF9F59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8098800" y="696929"/>
            <a:ext cx="373618" cy="373618"/>
          </a:xfrm>
          <a:prstGeom prst="rect">
            <a:avLst/>
          </a:prstGeom>
        </p:spPr>
      </p:pic>
      <p:pic>
        <p:nvPicPr>
          <p:cNvPr id="89" name="Picture 88" descr="A picture containing text, clock&#10;&#10;Description automatically generated">
            <a:extLst>
              <a:ext uri="{FF2B5EF4-FFF2-40B4-BE49-F238E27FC236}">
                <a16:creationId xmlns:a16="http://schemas.microsoft.com/office/drawing/2014/main" id="{F121866B-0F16-ED52-4A41-E0B3FB035B3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37995" y="1133212"/>
            <a:ext cx="327352" cy="327352"/>
          </a:xfrm>
          <a:prstGeom prst="rect">
            <a:avLst/>
          </a:prstGeom>
        </p:spPr>
      </p:pic>
      <p:cxnSp>
        <p:nvCxnSpPr>
          <p:cNvPr id="90" name="Straight Connector 89">
            <a:extLst>
              <a:ext uri="{FF2B5EF4-FFF2-40B4-BE49-F238E27FC236}">
                <a16:creationId xmlns:a16="http://schemas.microsoft.com/office/drawing/2014/main" id="{3983126C-180B-4886-1E36-3C41154D2BCC}"/>
              </a:ext>
            </a:extLst>
          </p:cNvPr>
          <p:cNvCxnSpPr/>
          <p:nvPr/>
        </p:nvCxnSpPr>
        <p:spPr>
          <a:xfrm>
            <a:off x="8189486" y="1468461"/>
            <a:ext cx="80935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1" name="Picture 90" descr="Icon&#10;&#10;Description automatically generated">
            <a:extLst>
              <a:ext uri="{FF2B5EF4-FFF2-40B4-BE49-F238E27FC236}">
                <a16:creationId xmlns:a16="http://schemas.microsoft.com/office/drawing/2014/main" id="{192C19D2-AEA2-4473-B250-B6E02D46088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102429" y="1082922"/>
            <a:ext cx="327352" cy="327352"/>
          </a:xfrm>
          <a:prstGeom prst="rect">
            <a:avLst/>
          </a:prstGeom>
        </p:spPr>
      </p:pic>
      <p:pic>
        <p:nvPicPr>
          <p:cNvPr id="114" name="Picture 113" descr="Diagram&#10;&#10;Description automatically generated">
            <a:extLst>
              <a:ext uri="{FF2B5EF4-FFF2-40B4-BE49-F238E27FC236}">
                <a16:creationId xmlns:a16="http://schemas.microsoft.com/office/drawing/2014/main" id="{A1180C7B-1577-8E93-776E-7F03591C0D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48942" y="3358057"/>
            <a:ext cx="316845" cy="316845"/>
          </a:xfrm>
          <a:prstGeom prst="rect">
            <a:avLst/>
          </a:prstGeom>
        </p:spPr>
      </p:pic>
      <p:pic>
        <p:nvPicPr>
          <p:cNvPr id="25" name="Picture 24" descr="Graphical user interface&#10;&#10;Description automatically generated with medium confidence">
            <a:extLst>
              <a:ext uri="{FF2B5EF4-FFF2-40B4-BE49-F238E27FC236}">
                <a16:creationId xmlns:a16="http://schemas.microsoft.com/office/drawing/2014/main" id="{52D0C967-F66B-86D7-3D51-311295D89CC7}"/>
              </a:ext>
            </a:extLst>
          </p:cNvPr>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7194356" y="3407551"/>
            <a:ext cx="319642" cy="319642"/>
          </a:xfrm>
          <a:prstGeom prst="rect">
            <a:avLst/>
          </a:prstGeom>
        </p:spPr>
      </p:pic>
      <p:grpSp>
        <p:nvGrpSpPr>
          <p:cNvPr id="127" name="Group 126">
            <a:extLst>
              <a:ext uri="{FF2B5EF4-FFF2-40B4-BE49-F238E27FC236}">
                <a16:creationId xmlns:a16="http://schemas.microsoft.com/office/drawing/2014/main" id="{A09F6A84-A4B9-1BFC-77F7-AFB51CBB76BC}"/>
              </a:ext>
            </a:extLst>
          </p:cNvPr>
          <p:cNvGrpSpPr/>
          <p:nvPr/>
        </p:nvGrpSpPr>
        <p:grpSpPr>
          <a:xfrm>
            <a:off x="1180355" y="969521"/>
            <a:ext cx="212764" cy="212764"/>
            <a:chOff x="195260" y="2468026"/>
            <a:chExt cx="638176" cy="638176"/>
          </a:xfrm>
        </p:grpSpPr>
        <p:sp>
          <p:nvSpPr>
            <p:cNvPr id="128" name="Oval 127">
              <a:extLst>
                <a:ext uri="{FF2B5EF4-FFF2-40B4-BE49-F238E27FC236}">
                  <a16:creationId xmlns:a16="http://schemas.microsoft.com/office/drawing/2014/main" id="{25E6C134-2B12-09D7-293E-C508CF303578}"/>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0EEDC5C9-0074-2E5A-F712-7FC583DC2577}"/>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130" name="Group 129">
            <a:extLst>
              <a:ext uri="{FF2B5EF4-FFF2-40B4-BE49-F238E27FC236}">
                <a16:creationId xmlns:a16="http://schemas.microsoft.com/office/drawing/2014/main" id="{ECD27977-28A7-4CA0-DB2C-324CD7C97875}"/>
              </a:ext>
            </a:extLst>
          </p:cNvPr>
          <p:cNvGrpSpPr/>
          <p:nvPr/>
        </p:nvGrpSpPr>
        <p:grpSpPr>
          <a:xfrm>
            <a:off x="1355101" y="969521"/>
            <a:ext cx="212764" cy="212764"/>
            <a:chOff x="195260" y="2468026"/>
            <a:chExt cx="638176" cy="638176"/>
          </a:xfrm>
        </p:grpSpPr>
        <p:sp>
          <p:nvSpPr>
            <p:cNvPr id="131" name="Oval 130">
              <a:extLst>
                <a:ext uri="{FF2B5EF4-FFF2-40B4-BE49-F238E27FC236}">
                  <a16:creationId xmlns:a16="http://schemas.microsoft.com/office/drawing/2014/main" id="{A6873B58-49EB-994E-6C9F-A22D53437FF4}"/>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id="{B6889747-2279-744F-6ADA-7CB23B3A1A1B}"/>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133" name="Group 132">
            <a:extLst>
              <a:ext uri="{FF2B5EF4-FFF2-40B4-BE49-F238E27FC236}">
                <a16:creationId xmlns:a16="http://schemas.microsoft.com/office/drawing/2014/main" id="{775354C1-7C2A-6961-6B02-870046797D46}"/>
              </a:ext>
            </a:extLst>
          </p:cNvPr>
          <p:cNvGrpSpPr/>
          <p:nvPr/>
        </p:nvGrpSpPr>
        <p:grpSpPr>
          <a:xfrm>
            <a:off x="3293798" y="2061726"/>
            <a:ext cx="714774" cy="716694"/>
            <a:chOff x="195260" y="2468026"/>
            <a:chExt cx="638176" cy="638176"/>
          </a:xfrm>
        </p:grpSpPr>
        <p:sp>
          <p:nvSpPr>
            <p:cNvPr id="138" name="Oval 137">
              <a:extLst>
                <a:ext uri="{FF2B5EF4-FFF2-40B4-BE49-F238E27FC236}">
                  <a16:creationId xmlns:a16="http://schemas.microsoft.com/office/drawing/2014/main" id="{C53341EA-F016-0BAD-82CD-01AA62409645}"/>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a:extLst>
                <a:ext uri="{FF2B5EF4-FFF2-40B4-BE49-F238E27FC236}">
                  <a16:creationId xmlns:a16="http://schemas.microsoft.com/office/drawing/2014/main" id="{8F92B520-62C9-D3F2-6777-CA669AFC0312}"/>
                </a:ext>
              </a:extLst>
            </p:cNvPr>
            <p:cNvPicPr>
              <a:picLocks noChangeAspect="1"/>
            </p:cNvPicPr>
            <p:nvPr/>
          </p:nvPicPr>
          <p:blipFill>
            <a:blip r:embed="rId37"/>
            <a:stretch>
              <a:fillRect/>
            </a:stretch>
          </p:blipFill>
          <p:spPr>
            <a:xfrm rot="21064777">
              <a:off x="213237" y="2511378"/>
              <a:ext cx="602222" cy="552036"/>
            </a:xfrm>
            <a:prstGeom prst="rect">
              <a:avLst/>
            </a:prstGeom>
          </p:spPr>
        </p:pic>
      </p:grpSp>
      <p:pic>
        <p:nvPicPr>
          <p:cNvPr id="140" name="Picture 139" descr="Icon&#10;&#10;Description automatically generated">
            <a:extLst>
              <a:ext uri="{FF2B5EF4-FFF2-40B4-BE49-F238E27FC236}">
                <a16:creationId xmlns:a16="http://schemas.microsoft.com/office/drawing/2014/main" id="{4B2D14C8-BE0F-5EDB-0EAA-22566D9CA5D2}"/>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774585" y="2701098"/>
            <a:ext cx="237837" cy="237837"/>
          </a:xfrm>
          <a:prstGeom prst="rect">
            <a:avLst/>
          </a:prstGeom>
        </p:spPr>
      </p:pic>
      <p:sp>
        <p:nvSpPr>
          <p:cNvPr id="55" name="Rectangle 54">
            <a:extLst>
              <a:ext uri="{FF2B5EF4-FFF2-40B4-BE49-F238E27FC236}">
                <a16:creationId xmlns:a16="http://schemas.microsoft.com/office/drawing/2014/main" id="{E392F7F8-4595-8E75-C373-F3150DCFFA15}"/>
              </a:ext>
            </a:extLst>
          </p:cNvPr>
          <p:cNvSpPr/>
          <p:nvPr/>
        </p:nvSpPr>
        <p:spPr>
          <a:xfrm>
            <a:off x="5663994" y="383950"/>
            <a:ext cx="1643370" cy="416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 Game Turns</a:t>
            </a:r>
          </a:p>
        </p:txBody>
      </p:sp>
    </p:spTree>
    <p:extLst>
      <p:ext uri="{BB962C8B-B14F-4D97-AF65-F5344CB8AC3E}">
        <p14:creationId xmlns:p14="http://schemas.microsoft.com/office/powerpoint/2010/main" val="2906969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A57B-DE9B-4DA4-940C-15AAD254366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942C34-349B-799A-5D86-2AD4C625FB5D}"/>
              </a:ext>
            </a:extLst>
          </p:cNvPr>
          <p:cNvPicPr>
            <a:picLocks noGrp="1" noRot="1" noChangeAspect="1" noMove="1" noResize="1" noEditPoints="1" noAdjustHandles="1" noChangeArrowheads="1" noChangeShapeType="1" noCrop="1"/>
          </p:cNvPicPr>
          <p:nvPr/>
        </p:nvPicPr>
        <p:blipFill>
          <a:blip r:embed="rId2">
            <a:alphaModFix amt="50000"/>
          </a:blip>
          <a:stretch>
            <a:fillRect/>
          </a:stretch>
        </p:blipFill>
        <p:spPr>
          <a:xfrm>
            <a:off x="-86661" y="-5772"/>
            <a:ext cx="9226900" cy="6869544"/>
          </a:xfrm>
          <a:prstGeom prst="rect">
            <a:avLst/>
          </a:prstGeom>
        </p:spPr>
      </p:pic>
      <p:pic>
        <p:nvPicPr>
          <p:cNvPr id="28" name="Picture 27" descr="A circle with a plane and a star and ruler&#10;&#10;Description automatically generated">
            <a:extLst>
              <a:ext uri="{FF2B5EF4-FFF2-40B4-BE49-F238E27FC236}">
                <a16:creationId xmlns:a16="http://schemas.microsoft.com/office/drawing/2014/main" id="{3F0C9D49-72AD-DF03-AEAB-379599B3B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8283" y="5587783"/>
            <a:ext cx="286176" cy="286176"/>
          </a:xfrm>
          <a:prstGeom prst="rect">
            <a:avLst/>
          </a:prstGeom>
        </p:spPr>
      </p:pic>
      <p:pic>
        <p:nvPicPr>
          <p:cNvPr id="29" name="Picture 2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2C458A3B-C66D-AFA3-B969-D943D6B1C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178" y="4078267"/>
            <a:ext cx="286176" cy="286176"/>
          </a:xfrm>
          <a:prstGeom prst="rect">
            <a:avLst/>
          </a:prstGeom>
        </p:spPr>
      </p:pic>
      <p:pic>
        <p:nvPicPr>
          <p:cNvPr id="30" name="Picture 29" descr="A circle with a plane and a star and ruler&#10;&#10;Description automatically generated">
            <a:extLst>
              <a:ext uri="{FF2B5EF4-FFF2-40B4-BE49-F238E27FC236}">
                <a16:creationId xmlns:a16="http://schemas.microsoft.com/office/drawing/2014/main" id="{84184AC6-E8BC-ABB5-1831-C9046EFCB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289" y="1182285"/>
            <a:ext cx="286176" cy="286176"/>
          </a:xfrm>
          <a:prstGeom prst="rect">
            <a:avLst/>
          </a:prstGeom>
        </p:spPr>
      </p:pic>
      <p:pic>
        <p:nvPicPr>
          <p:cNvPr id="31" name="Picture 30" descr="A circle with a plane and ruler&#10;&#10;Description automatically generated">
            <a:extLst>
              <a:ext uri="{FF2B5EF4-FFF2-40B4-BE49-F238E27FC236}">
                <a16:creationId xmlns:a16="http://schemas.microsoft.com/office/drawing/2014/main" id="{CD106A4E-3364-3251-67D1-3A09279185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0856" y="4840256"/>
            <a:ext cx="286176" cy="286176"/>
          </a:xfrm>
          <a:prstGeom prst="rect">
            <a:avLst/>
          </a:prstGeom>
        </p:spPr>
      </p:pic>
      <p:pic>
        <p:nvPicPr>
          <p:cNvPr id="32" name="Picture 31" descr="A circle with a black silhouette of a jet fighter and ruler&#10;&#10;Description automatically generated">
            <a:extLst>
              <a:ext uri="{FF2B5EF4-FFF2-40B4-BE49-F238E27FC236}">
                <a16:creationId xmlns:a16="http://schemas.microsoft.com/office/drawing/2014/main" id="{E9FBB401-1577-DB92-D10A-5AB48A1475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160" y="5596076"/>
            <a:ext cx="286176" cy="286176"/>
          </a:xfrm>
          <a:prstGeom prst="rect">
            <a:avLst/>
          </a:prstGeom>
        </p:spPr>
      </p:pic>
      <p:pic>
        <p:nvPicPr>
          <p:cNvPr id="33" name="Picture 32" descr="A circle with a plane and ruler&#10;&#10;Description automatically generated with medium confidence">
            <a:extLst>
              <a:ext uri="{FF2B5EF4-FFF2-40B4-BE49-F238E27FC236}">
                <a16:creationId xmlns:a16="http://schemas.microsoft.com/office/drawing/2014/main" id="{888F1051-CBCC-8A41-3A3B-19F6494B6D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2289" y="3577433"/>
            <a:ext cx="286176" cy="286176"/>
          </a:xfrm>
          <a:prstGeom prst="rect">
            <a:avLst/>
          </a:prstGeom>
        </p:spPr>
      </p:pic>
      <p:pic>
        <p:nvPicPr>
          <p:cNvPr id="34" name="Picture 33" descr="A circle with a black silhouette of a jet fighter and ruler&#10;&#10;Description automatically generated">
            <a:extLst>
              <a:ext uri="{FF2B5EF4-FFF2-40B4-BE49-F238E27FC236}">
                <a16:creationId xmlns:a16="http://schemas.microsoft.com/office/drawing/2014/main" id="{D63B95A7-D7CA-3ACC-4373-A649DDC17E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2487" y="4067753"/>
            <a:ext cx="286176" cy="286176"/>
          </a:xfrm>
          <a:prstGeom prst="rect">
            <a:avLst/>
          </a:prstGeom>
        </p:spPr>
      </p:pic>
      <p:pic>
        <p:nvPicPr>
          <p:cNvPr id="35" name="Picture 34" descr="A circle with a plane and a star and ruler&#10;&#10;Description automatically generated">
            <a:extLst>
              <a:ext uri="{FF2B5EF4-FFF2-40B4-BE49-F238E27FC236}">
                <a16:creationId xmlns:a16="http://schemas.microsoft.com/office/drawing/2014/main" id="{027C98E2-6BF8-6018-6004-CCF7EA374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573" y="4581849"/>
            <a:ext cx="286176" cy="286176"/>
          </a:xfrm>
          <a:prstGeom prst="rect">
            <a:avLst/>
          </a:prstGeom>
        </p:spPr>
      </p:pic>
      <p:pic>
        <p:nvPicPr>
          <p:cNvPr id="36" name="Picture 35" descr="A circle with a plane and a star and ruler&#10;&#10;Description automatically generated">
            <a:extLst>
              <a:ext uri="{FF2B5EF4-FFF2-40B4-BE49-F238E27FC236}">
                <a16:creationId xmlns:a16="http://schemas.microsoft.com/office/drawing/2014/main" id="{6C0112C1-1E63-098B-C2F0-AADB876CC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011" y="5100876"/>
            <a:ext cx="286176" cy="286176"/>
          </a:xfrm>
          <a:prstGeom prst="rect">
            <a:avLst/>
          </a:prstGeom>
        </p:spPr>
      </p:pic>
      <p:pic>
        <p:nvPicPr>
          <p:cNvPr id="37" name="Picture 36">
            <a:extLst>
              <a:ext uri="{FF2B5EF4-FFF2-40B4-BE49-F238E27FC236}">
                <a16:creationId xmlns:a16="http://schemas.microsoft.com/office/drawing/2014/main" id="{F2D0DDB5-58ED-CB1A-7947-36FF0ABEFE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0945" y="4576918"/>
            <a:ext cx="286176" cy="286176"/>
          </a:xfrm>
          <a:prstGeom prst="rect">
            <a:avLst/>
          </a:prstGeom>
        </p:spPr>
      </p:pic>
      <p:pic>
        <p:nvPicPr>
          <p:cNvPr id="38" name="Picture 37">
            <a:extLst>
              <a:ext uri="{FF2B5EF4-FFF2-40B4-BE49-F238E27FC236}">
                <a16:creationId xmlns:a16="http://schemas.microsoft.com/office/drawing/2014/main" id="{92CC3EFD-9852-7F48-3320-037D1B3969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7383" y="5578889"/>
            <a:ext cx="286176" cy="286176"/>
          </a:xfrm>
          <a:prstGeom prst="rect">
            <a:avLst/>
          </a:prstGeom>
        </p:spPr>
      </p:pic>
      <p:pic>
        <p:nvPicPr>
          <p:cNvPr id="39" name="Picture 38">
            <a:extLst>
              <a:ext uri="{FF2B5EF4-FFF2-40B4-BE49-F238E27FC236}">
                <a16:creationId xmlns:a16="http://schemas.microsoft.com/office/drawing/2014/main" id="{A0BB7DE3-3246-047B-CA47-217F3F26C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7383" y="5091014"/>
            <a:ext cx="286176" cy="286176"/>
          </a:xfrm>
          <a:prstGeom prst="rect">
            <a:avLst/>
          </a:prstGeom>
        </p:spPr>
      </p:pic>
      <p:pic>
        <p:nvPicPr>
          <p:cNvPr id="40" name="Picture 39">
            <a:extLst>
              <a:ext uri="{FF2B5EF4-FFF2-40B4-BE49-F238E27FC236}">
                <a16:creationId xmlns:a16="http://schemas.microsoft.com/office/drawing/2014/main" id="{4E6F643D-899B-7054-5221-8B1B39937E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5163" y="3577433"/>
            <a:ext cx="286176" cy="286176"/>
          </a:xfrm>
          <a:prstGeom prst="rect">
            <a:avLst/>
          </a:prstGeom>
        </p:spPr>
      </p:pic>
      <p:pic>
        <p:nvPicPr>
          <p:cNvPr id="41" name="Picture 40">
            <a:extLst>
              <a:ext uri="{FF2B5EF4-FFF2-40B4-BE49-F238E27FC236}">
                <a16:creationId xmlns:a16="http://schemas.microsoft.com/office/drawing/2014/main" id="{84D19D6C-34B6-C90D-996A-9104637759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21210" y="4028176"/>
            <a:ext cx="286176" cy="286176"/>
          </a:xfrm>
          <a:prstGeom prst="rect">
            <a:avLst/>
          </a:prstGeom>
        </p:spPr>
      </p:pic>
      <p:pic>
        <p:nvPicPr>
          <p:cNvPr id="42" name="Picture 41">
            <a:extLst>
              <a:ext uri="{FF2B5EF4-FFF2-40B4-BE49-F238E27FC236}">
                <a16:creationId xmlns:a16="http://schemas.microsoft.com/office/drawing/2014/main" id="{5D4C54CF-F83E-50E4-07F6-E56474D438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81694" y="4838787"/>
            <a:ext cx="286176" cy="286176"/>
          </a:xfrm>
          <a:prstGeom prst="rect">
            <a:avLst/>
          </a:prstGeom>
        </p:spPr>
      </p:pic>
      <p:pic>
        <p:nvPicPr>
          <p:cNvPr id="43" name="Picture 42">
            <a:extLst>
              <a:ext uri="{FF2B5EF4-FFF2-40B4-BE49-F238E27FC236}">
                <a16:creationId xmlns:a16="http://schemas.microsoft.com/office/drawing/2014/main" id="{EBB77F0F-E7A6-3B31-CDE4-B43BDB3E77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5163" y="1182285"/>
            <a:ext cx="286176" cy="286176"/>
          </a:xfrm>
          <a:prstGeom prst="rect">
            <a:avLst/>
          </a:prstGeom>
        </p:spPr>
      </p:pic>
      <p:pic>
        <p:nvPicPr>
          <p:cNvPr id="44" name="Picture 43" descr="A screenshot of a game&#10;&#10;Description automatically generated">
            <a:extLst>
              <a:ext uri="{FF2B5EF4-FFF2-40B4-BE49-F238E27FC236}">
                <a16:creationId xmlns:a16="http://schemas.microsoft.com/office/drawing/2014/main" id="{57811B10-B70C-9CEB-76ED-67BF57ABB0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87130" y="1679610"/>
            <a:ext cx="286176" cy="286176"/>
          </a:xfrm>
          <a:prstGeom prst="rect">
            <a:avLst/>
          </a:prstGeom>
        </p:spPr>
      </p:pic>
      <p:pic>
        <p:nvPicPr>
          <p:cNvPr id="45" name="Picture 44" descr="A screenshot of a game&#10;&#10;Description automatically generated">
            <a:extLst>
              <a:ext uri="{FF2B5EF4-FFF2-40B4-BE49-F238E27FC236}">
                <a16:creationId xmlns:a16="http://schemas.microsoft.com/office/drawing/2014/main" id="{25BB6324-213C-145D-D301-2B0B437C4C1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43414" y="4059376"/>
            <a:ext cx="286176" cy="286176"/>
          </a:xfrm>
          <a:prstGeom prst="rect">
            <a:avLst/>
          </a:prstGeom>
        </p:spPr>
      </p:pic>
      <p:pic>
        <p:nvPicPr>
          <p:cNvPr id="46" name="Picture 45" descr="A circle with a black and red border and a black and red logo&#10;&#10;Description automatically generated with medium confidence">
            <a:extLst>
              <a:ext uri="{FF2B5EF4-FFF2-40B4-BE49-F238E27FC236}">
                <a16:creationId xmlns:a16="http://schemas.microsoft.com/office/drawing/2014/main" id="{0DA608A2-68D7-4165-53CF-88AC46AB8C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93798" y="4732517"/>
            <a:ext cx="286176" cy="286176"/>
          </a:xfrm>
          <a:prstGeom prst="rect">
            <a:avLst/>
          </a:prstGeom>
        </p:spPr>
      </p:pic>
      <p:pic>
        <p:nvPicPr>
          <p:cNvPr id="47" name="Picture 46" descr="A picture containing text, sign&#10;&#10;Description automatically generated">
            <a:extLst>
              <a:ext uri="{FF2B5EF4-FFF2-40B4-BE49-F238E27FC236}">
                <a16:creationId xmlns:a16="http://schemas.microsoft.com/office/drawing/2014/main" id="{B758C455-EC32-E776-F791-49BF74E753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99947" y="4745028"/>
            <a:ext cx="286176" cy="286176"/>
          </a:xfrm>
          <a:prstGeom prst="rect">
            <a:avLst/>
          </a:prstGeom>
        </p:spPr>
      </p:pic>
      <p:grpSp>
        <p:nvGrpSpPr>
          <p:cNvPr id="54" name="Group 53">
            <a:extLst>
              <a:ext uri="{FF2B5EF4-FFF2-40B4-BE49-F238E27FC236}">
                <a16:creationId xmlns:a16="http://schemas.microsoft.com/office/drawing/2014/main" id="{5998121A-BD52-771D-9671-30AC93AE6E4C}"/>
              </a:ext>
            </a:extLst>
          </p:cNvPr>
          <p:cNvGrpSpPr/>
          <p:nvPr/>
        </p:nvGrpSpPr>
        <p:grpSpPr>
          <a:xfrm>
            <a:off x="9593518" y="5125051"/>
            <a:ext cx="286176" cy="286176"/>
            <a:chOff x="10484700" y="6003821"/>
            <a:chExt cx="640080" cy="640080"/>
          </a:xfrm>
        </p:grpSpPr>
        <p:sp>
          <p:nvSpPr>
            <p:cNvPr id="49" name="Oval 48">
              <a:extLst>
                <a:ext uri="{FF2B5EF4-FFF2-40B4-BE49-F238E27FC236}">
                  <a16:creationId xmlns:a16="http://schemas.microsoft.com/office/drawing/2014/main" id="{BB686FA9-14DA-1E4A-6A0A-F6C49433459E}"/>
                </a:ext>
              </a:extLst>
            </p:cNvPr>
            <p:cNvSpPr/>
            <p:nvPr/>
          </p:nvSpPr>
          <p:spPr>
            <a:xfrm>
              <a:off x="10484700" y="6003821"/>
              <a:ext cx="640080" cy="640080"/>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50" name="Picture 49">
              <a:extLst>
                <a:ext uri="{FF2B5EF4-FFF2-40B4-BE49-F238E27FC236}">
                  <a16:creationId xmlns:a16="http://schemas.microsoft.com/office/drawing/2014/main" id="{2684E814-46C3-8DB9-D752-6FA787BDFB34}"/>
                </a:ext>
              </a:extLst>
            </p:cNvPr>
            <p:cNvPicPr>
              <a:picLocks noChangeAspect="1"/>
            </p:cNvPicPr>
            <p:nvPr/>
          </p:nvPicPr>
          <p:blipFill>
            <a:blip r:embed="rId15"/>
            <a:stretch>
              <a:fillRect/>
            </a:stretch>
          </p:blipFill>
          <p:spPr>
            <a:xfrm>
              <a:off x="10515167" y="6030416"/>
              <a:ext cx="573838" cy="594510"/>
            </a:xfrm>
            <a:prstGeom prst="rect">
              <a:avLst/>
            </a:prstGeom>
          </p:spPr>
        </p:pic>
      </p:grpSp>
      <p:pic>
        <p:nvPicPr>
          <p:cNvPr id="69" name="Picture 68" descr="Diagram&#10;&#10;Description automatically generated">
            <a:extLst>
              <a:ext uri="{FF2B5EF4-FFF2-40B4-BE49-F238E27FC236}">
                <a16:creationId xmlns:a16="http://schemas.microsoft.com/office/drawing/2014/main" id="{548EFF22-6B73-8BA5-D089-8FF395C1E6D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2735" y="2814864"/>
            <a:ext cx="308798" cy="308798"/>
          </a:xfrm>
          <a:prstGeom prst="rect">
            <a:avLst/>
          </a:prstGeom>
        </p:spPr>
      </p:pic>
      <p:pic>
        <p:nvPicPr>
          <p:cNvPr id="70" name="Picture 69" descr="Diagram&#10;&#10;Description automatically generated">
            <a:extLst>
              <a:ext uri="{FF2B5EF4-FFF2-40B4-BE49-F238E27FC236}">
                <a16:creationId xmlns:a16="http://schemas.microsoft.com/office/drawing/2014/main" id="{3410DCBA-3C0F-D7C1-1D0C-ADDFF0BDB1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62261" y="1854495"/>
            <a:ext cx="308798" cy="308798"/>
          </a:xfrm>
          <a:prstGeom prst="rect">
            <a:avLst/>
          </a:prstGeom>
        </p:spPr>
      </p:pic>
      <p:pic>
        <p:nvPicPr>
          <p:cNvPr id="71" name="Picture 70" descr="Icon&#10;&#10;Description automatically generated">
            <a:extLst>
              <a:ext uri="{FF2B5EF4-FFF2-40B4-BE49-F238E27FC236}">
                <a16:creationId xmlns:a16="http://schemas.microsoft.com/office/drawing/2014/main" id="{809279F6-065A-9225-2675-3E5A84CE745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85658" y="1794974"/>
            <a:ext cx="308798" cy="308798"/>
          </a:xfrm>
          <a:prstGeom prst="rect">
            <a:avLst/>
          </a:prstGeom>
        </p:spPr>
      </p:pic>
      <p:pic>
        <p:nvPicPr>
          <p:cNvPr id="72" name="Picture 71" descr="Icon&#10;&#10;Description automatically generated">
            <a:extLst>
              <a:ext uri="{FF2B5EF4-FFF2-40B4-BE49-F238E27FC236}">
                <a16:creationId xmlns:a16="http://schemas.microsoft.com/office/drawing/2014/main" id="{7EB08E73-C724-FEBE-127D-2D1A9CF987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2907" y="3375236"/>
            <a:ext cx="308798" cy="308798"/>
          </a:xfrm>
          <a:prstGeom prst="rect">
            <a:avLst/>
          </a:prstGeom>
        </p:spPr>
      </p:pic>
      <p:pic>
        <p:nvPicPr>
          <p:cNvPr id="73" name="Picture 72" descr="A blue circle with a black background and a black and white image of a jet plane&#10;&#10;Description automatically generated">
            <a:extLst>
              <a:ext uri="{FF2B5EF4-FFF2-40B4-BE49-F238E27FC236}">
                <a16:creationId xmlns:a16="http://schemas.microsoft.com/office/drawing/2014/main" id="{F239DDF8-69D3-1925-E792-6194F90E545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11305" y="2778420"/>
            <a:ext cx="308798" cy="308798"/>
          </a:xfrm>
          <a:prstGeom prst="rect">
            <a:avLst/>
          </a:prstGeom>
        </p:spPr>
      </p:pic>
      <p:pic>
        <p:nvPicPr>
          <p:cNvPr id="75" name="Picture 74" descr="A blue circle with a black background and a white star and a black sign with a plane and ruler&#10;&#10;Description automatically generated">
            <a:extLst>
              <a:ext uri="{FF2B5EF4-FFF2-40B4-BE49-F238E27FC236}">
                <a16:creationId xmlns:a16="http://schemas.microsoft.com/office/drawing/2014/main" id="{81132832-1EA8-E842-E32A-372E8E61717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54177" y="3527125"/>
            <a:ext cx="308798" cy="308798"/>
          </a:xfrm>
          <a:prstGeom prst="rect">
            <a:avLst/>
          </a:prstGeom>
        </p:spPr>
      </p:pic>
      <p:pic>
        <p:nvPicPr>
          <p:cNvPr id="74" name="Picture 73" descr="A blue circle with a black silhouette of a jet&#10;&#10;Description automatically generated">
            <a:extLst>
              <a:ext uri="{FF2B5EF4-FFF2-40B4-BE49-F238E27FC236}">
                <a16:creationId xmlns:a16="http://schemas.microsoft.com/office/drawing/2014/main" id="{253425B2-3D94-BC8B-9F8B-99DFFBEEDC5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65787" y="2720619"/>
            <a:ext cx="308798" cy="308798"/>
          </a:xfrm>
          <a:prstGeom prst="rect">
            <a:avLst/>
          </a:prstGeom>
        </p:spPr>
      </p:pic>
      <p:pic>
        <p:nvPicPr>
          <p:cNvPr id="76" name="Picture 75" descr="A screenshot of a video game&#10;&#10;Description automatically generated">
            <a:extLst>
              <a:ext uri="{FF2B5EF4-FFF2-40B4-BE49-F238E27FC236}">
                <a16:creationId xmlns:a16="http://schemas.microsoft.com/office/drawing/2014/main" id="{0C657AB3-E570-969B-80A3-F161D083FB5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11011" y="3511100"/>
            <a:ext cx="308798" cy="308798"/>
          </a:xfrm>
          <a:prstGeom prst="rect">
            <a:avLst/>
          </a:prstGeom>
        </p:spPr>
      </p:pic>
      <p:grpSp>
        <p:nvGrpSpPr>
          <p:cNvPr id="92" name="Group 91">
            <a:extLst>
              <a:ext uri="{FF2B5EF4-FFF2-40B4-BE49-F238E27FC236}">
                <a16:creationId xmlns:a16="http://schemas.microsoft.com/office/drawing/2014/main" id="{EFBE4B4A-E8FE-4813-5AB4-CFAD36CB3A4C}"/>
              </a:ext>
            </a:extLst>
          </p:cNvPr>
          <p:cNvGrpSpPr/>
          <p:nvPr/>
        </p:nvGrpSpPr>
        <p:grpSpPr>
          <a:xfrm>
            <a:off x="-938247" y="4691489"/>
            <a:ext cx="289169" cy="286215"/>
            <a:chOff x="3371716" y="3287888"/>
            <a:chExt cx="1198090" cy="1185850"/>
          </a:xfrm>
        </p:grpSpPr>
        <p:sp>
          <p:nvSpPr>
            <p:cNvPr id="93" name="Oval 92">
              <a:extLst>
                <a:ext uri="{FF2B5EF4-FFF2-40B4-BE49-F238E27FC236}">
                  <a16:creationId xmlns:a16="http://schemas.microsoft.com/office/drawing/2014/main" id="{A37DBE25-C0B2-97F6-F66D-714DFCD9D8EB}"/>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94" name="Picture 93">
              <a:extLst>
                <a:ext uri="{FF2B5EF4-FFF2-40B4-BE49-F238E27FC236}">
                  <a16:creationId xmlns:a16="http://schemas.microsoft.com/office/drawing/2014/main" id="{6B8FBE55-6CC1-36CA-882D-4C25EBDE64FC}"/>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95" name="Group 94">
            <a:extLst>
              <a:ext uri="{FF2B5EF4-FFF2-40B4-BE49-F238E27FC236}">
                <a16:creationId xmlns:a16="http://schemas.microsoft.com/office/drawing/2014/main" id="{0DD22314-00F7-E403-76AB-07B85CEABE75}"/>
              </a:ext>
            </a:extLst>
          </p:cNvPr>
          <p:cNvGrpSpPr/>
          <p:nvPr/>
        </p:nvGrpSpPr>
        <p:grpSpPr>
          <a:xfrm>
            <a:off x="-946454" y="4387572"/>
            <a:ext cx="289169" cy="286215"/>
            <a:chOff x="3371716" y="3287888"/>
            <a:chExt cx="1198090" cy="1185850"/>
          </a:xfrm>
        </p:grpSpPr>
        <p:sp>
          <p:nvSpPr>
            <p:cNvPr id="96" name="Oval 95">
              <a:extLst>
                <a:ext uri="{FF2B5EF4-FFF2-40B4-BE49-F238E27FC236}">
                  <a16:creationId xmlns:a16="http://schemas.microsoft.com/office/drawing/2014/main" id="{7CDBDB32-88C2-5116-A71B-355E652776C9}"/>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97" name="Picture 96">
              <a:extLst>
                <a:ext uri="{FF2B5EF4-FFF2-40B4-BE49-F238E27FC236}">
                  <a16:creationId xmlns:a16="http://schemas.microsoft.com/office/drawing/2014/main" id="{748323BB-1EA0-C771-D22C-D1A1A1BF3A8F}"/>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98" name="Group 97">
            <a:extLst>
              <a:ext uri="{FF2B5EF4-FFF2-40B4-BE49-F238E27FC236}">
                <a16:creationId xmlns:a16="http://schemas.microsoft.com/office/drawing/2014/main" id="{468F2F68-4D54-F355-8CDC-ADD8009F84C8}"/>
              </a:ext>
            </a:extLst>
          </p:cNvPr>
          <p:cNvGrpSpPr/>
          <p:nvPr/>
        </p:nvGrpSpPr>
        <p:grpSpPr>
          <a:xfrm>
            <a:off x="-933984" y="4078834"/>
            <a:ext cx="289169" cy="286215"/>
            <a:chOff x="3371716" y="3287888"/>
            <a:chExt cx="1198090" cy="1185850"/>
          </a:xfrm>
        </p:grpSpPr>
        <p:sp>
          <p:nvSpPr>
            <p:cNvPr id="99" name="Oval 98">
              <a:extLst>
                <a:ext uri="{FF2B5EF4-FFF2-40B4-BE49-F238E27FC236}">
                  <a16:creationId xmlns:a16="http://schemas.microsoft.com/office/drawing/2014/main" id="{D963CEB3-9E1F-421C-1474-FBE090AC1964}"/>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00" name="Picture 99">
              <a:extLst>
                <a:ext uri="{FF2B5EF4-FFF2-40B4-BE49-F238E27FC236}">
                  <a16:creationId xmlns:a16="http://schemas.microsoft.com/office/drawing/2014/main" id="{38C28806-C571-00A3-B9BB-03A4F939F6D8}"/>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101" name="Group 100">
            <a:extLst>
              <a:ext uri="{FF2B5EF4-FFF2-40B4-BE49-F238E27FC236}">
                <a16:creationId xmlns:a16="http://schemas.microsoft.com/office/drawing/2014/main" id="{7CA02F0E-8AAE-3C74-5B9A-432CB239CA27}"/>
              </a:ext>
            </a:extLst>
          </p:cNvPr>
          <p:cNvGrpSpPr/>
          <p:nvPr/>
        </p:nvGrpSpPr>
        <p:grpSpPr>
          <a:xfrm>
            <a:off x="-930242" y="3763871"/>
            <a:ext cx="289169" cy="286215"/>
            <a:chOff x="3371716" y="3287888"/>
            <a:chExt cx="1198090" cy="1185850"/>
          </a:xfrm>
        </p:grpSpPr>
        <p:sp>
          <p:nvSpPr>
            <p:cNvPr id="102" name="Oval 101">
              <a:extLst>
                <a:ext uri="{FF2B5EF4-FFF2-40B4-BE49-F238E27FC236}">
                  <a16:creationId xmlns:a16="http://schemas.microsoft.com/office/drawing/2014/main" id="{12E0846D-D5D4-EF70-8C1D-BB92BCD26640}"/>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03" name="Picture 102">
              <a:extLst>
                <a:ext uri="{FF2B5EF4-FFF2-40B4-BE49-F238E27FC236}">
                  <a16:creationId xmlns:a16="http://schemas.microsoft.com/office/drawing/2014/main" id="{47BC50D1-F281-FDB6-03B6-2C8C719A4F4C}"/>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104" name="Group 103">
            <a:extLst>
              <a:ext uri="{FF2B5EF4-FFF2-40B4-BE49-F238E27FC236}">
                <a16:creationId xmlns:a16="http://schemas.microsoft.com/office/drawing/2014/main" id="{E1971855-443C-6207-102C-1BFF1D117B5A}"/>
              </a:ext>
            </a:extLst>
          </p:cNvPr>
          <p:cNvGrpSpPr/>
          <p:nvPr/>
        </p:nvGrpSpPr>
        <p:grpSpPr>
          <a:xfrm>
            <a:off x="-555040" y="2827967"/>
            <a:ext cx="303675" cy="277829"/>
            <a:chOff x="5571284" y="4834744"/>
            <a:chExt cx="866845" cy="793069"/>
          </a:xfrm>
        </p:grpSpPr>
        <p:grpSp>
          <p:nvGrpSpPr>
            <p:cNvPr id="105" name="Group 104">
              <a:extLst>
                <a:ext uri="{FF2B5EF4-FFF2-40B4-BE49-F238E27FC236}">
                  <a16:creationId xmlns:a16="http://schemas.microsoft.com/office/drawing/2014/main" id="{CB9AF94C-0568-F18D-5D55-5779614EB5A5}"/>
                </a:ext>
              </a:extLst>
            </p:cNvPr>
            <p:cNvGrpSpPr/>
            <p:nvPr/>
          </p:nvGrpSpPr>
          <p:grpSpPr>
            <a:xfrm>
              <a:off x="5571284" y="4834744"/>
              <a:ext cx="866845" cy="793069"/>
              <a:chOff x="3471135" y="5263771"/>
              <a:chExt cx="1198090" cy="1183338"/>
            </a:xfrm>
          </p:grpSpPr>
          <p:sp>
            <p:nvSpPr>
              <p:cNvPr id="107" name="Oval 106">
                <a:extLst>
                  <a:ext uri="{FF2B5EF4-FFF2-40B4-BE49-F238E27FC236}">
                    <a16:creationId xmlns:a16="http://schemas.microsoft.com/office/drawing/2014/main" id="{255A222D-7E7E-5515-5C1D-CB48279EDCE4}"/>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8" name="Picture 107">
                <a:extLst>
                  <a:ext uri="{FF2B5EF4-FFF2-40B4-BE49-F238E27FC236}">
                    <a16:creationId xmlns:a16="http://schemas.microsoft.com/office/drawing/2014/main" id="{E8BAA45F-13AC-C859-AA3C-788D673F7332}"/>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06" name="Oval 105">
              <a:extLst>
                <a:ext uri="{FF2B5EF4-FFF2-40B4-BE49-F238E27FC236}">
                  <a16:creationId xmlns:a16="http://schemas.microsoft.com/office/drawing/2014/main" id="{72BAAB63-FA31-1B11-57A7-126261EDCDF7}"/>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grpSp>
        <p:nvGrpSpPr>
          <p:cNvPr id="109" name="Group 108">
            <a:extLst>
              <a:ext uri="{FF2B5EF4-FFF2-40B4-BE49-F238E27FC236}">
                <a16:creationId xmlns:a16="http://schemas.microsoft.com/office/drawing/2014/main" id="{DF413174-7C3A-8F36-2D36-319EC469755B}"/>
              </a:ext>
            </a:extLst>
          </p:cNvPr>
          <p:cNvGrpSpPr/>
          <p:nvPr/>
        </p:nvGrpSpPr>
        <p:grpSpPr>
          <a:xfrm>
            <a:off x="-742798" y="1959809"/>
            <a:ext cx="303675" cy="277829"/>
            <a:chOff x="5571284" y="4834744"/>
            <a:chExt cx="866845" cy="793069"/>
          </a:xfrm>
        </p:grpSpPr>
        <p:grpSp>
          <p:nvGrpSpPr>
            <p:cNvPr id="110" name="Group 109">
              <a:extLst>
                <a:ext uri="{FF2B5EF4-FFF2-40B4-BE49-F238E27FC236}">
                  <a16:creationId xmlns:a16="http://schemas.microsoft.com/office/drawing/2014/main" id="{3BB0C8AF-731C-D42B-8BAD-98676E9827BB}"/>
                </a:ext>
              </a:extLst>
            </p:cNvPr>
            <p:cNvGrpSpPr/>
            <p:nvPr/>
          </p:nvGrpSpPr>
          <p:grpSpPr>
            <a:xfrm>
              <a:off x="5571284" y="4834744"/>
              <a:ext cx="866845" cy="793069"/>
              <a:chOff x="3471135" y="5263771"/>
              <a:chExt cx="1198090" cy="1183338"/>
            </a:xfrm>
          </p:grpSpPr>
          <p:sp>
            <p:nvSpPr>
              <p:cNvPr id="112" name="Oval 111">
                <a:extLst>
                  <a:ext uri="{FF2B5EF4-FFF2-40B4-BE49-F238E27FC236}">
                    <a16:creationId xmlns:a16="http://schemas.microsoft.com/office/drawing/2014/main" id="{C2D3FA95-15D1-2F04-033C-FE5E93E4EAE8}"/>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3" name="Picture 112">
                <a:extLst>
                  <a:ext uri="{FF2B5EF4-FFF2-40B4-BE49-F238E27FC236}">
                    <a16:creationId xmlns:a16="http://schemas.microsoft.com/office/drawing/2014/main" id="{52B6E909-A73B-1F3A-BD44-6E5E67254F40}"/>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11" name="Oval 110">
              <a:extLst>
                <a:ext uri="{FF2B5EF4-FFF2-40B4-BE49-F238E27FC236}">
                  <a16:creationId xmlns:a16="http://schemas.microsoft.com/office/drawing/2014/main" id="{565FBBA8-CD6D-3474-B3DD-1B42EA5E2DBC}"/>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grpSp>
        <p:nvGrpSpPr>
          <p:cNvPr id="66" name="Group 65">
            <a:extLst>
              <a:ext uri="{FF2B5EF4-FFF2-40B4-BE49-F238E27FC236}">
                <a16:creationId xmlns:a16="http://schemas.microsoft.com/office/drawing/2014/main" id="{DBF0FDE1-A580-ABE8-F5B6-9ECC21857C61}"/>
              </a:ext>
            </a:extLst>
          </p:cNvPr>
          <p:cNvGrpSpPr/>
          <p:nvPr/>
        </p:nvGrpSpPr>
        <p:grpSpPr>
          <a:xfrm>
            <a:off x="-1019728" y="2221509"/>
            <a:ext cx="286176" cy="277829"/>
            <a:chOff x="3471135" y="5263771"/>
            <a:chExt cx="1198090" cy="1183338"/>
          </a:xfrm>
        </p:grpSpPr>
        <p:sp>
          <p:nvSpPr>
            <p:cNvPr id="67" name="Oval 66">
              <a:extLst>
                <a:ext uri="{FF2B5EF4-FFF2-40B4-BE49-F238E27FC236}">
                  <a16:creationId xmlns:a16="http://schemas.microsoft.com/office/drawing/2014/main" id="{D2504FAC-5BD0-F22D-0D70-72CFD052BE25}"/>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68" name="Picture 67">
              <a:extLst>
                <a:ext uri="{FF2B5EF4-FFF2-40B4-BE49-F238E27FC236}">
                  <a16:creationId xmlns:a16="http://schemas.microsoft.com/office/drawing/2014/main" id="{26EF5853-DB84-9C39-0A57-429B5217CB14}"/>
                </a:ext>
              </a:extLst>
            </p:cNvPr>
            <p:cNvPicPr>
              <a:picLocks noChangeAspect="1"/>
            </p:cNvPicPr>
            <p:nvPr/>
          </p:nvPicPr>
          <p:blipFill>
            <a:blip r:embed="rId23"/>
            <a:stretch>
              <a:fillRect/>
            </a:stretch>
          </p:blipFill>
          <p:spPr>
            <a:xfrm rot="21400421">
              <a:off x="3511715" y="5316476"/>
              <a:ext cx="1082326" cy="1056859"/>
            </a:xfrm>
            <a:prstGeom prst="rect">
              <a:avLst/>
            </a:prstGeom>
          </p:spPr>
        </p:pic>
      </p:grpSp>
      <p:grpSp>
        <p:nvGrpSpPr>
          <p:cNvPr id="117" name="Group 116">
            <a:extLst>
              <a:ext uri="{FF2B5EF4-FFF2-40B4-BE49-F238E27FC236}">
                <a16:creationId xmlns:a16="http://schemas.microsoft.com/office/drawing/2014/main" id="{E2B8E1E6-6A27-5ED9-2CA8-F480EB4FBE4E}"/>
              </a:ext>
            </a:extLst>
          </p:cNvPr>
          <p:cNvGrpSpPr/>
          <p:nvPr/>
        </p:nvGrpSpPr>
        <p:grpSpPr>
          <a:xfrm>
            <a:off x="9537815" y="1679490"/>
            <a:ext cx="290331" cy="286416"/>
            <a:chOff x="6174474" y="3289250"/>
            <a:chExt cx="1130089" cy="1114856"/>
          </a:xfrm>
        </p:grpSpPr>
        <p:sp>
          <p:nvSpPr>
            <p:cNvPr id="118" name="Oval 117">
              <a:extLst>
                <a:ext uri="{FF2B5EF4-FFF2-40B4-BE49-F238E27FC236}">
                  <a16:creationId xmlns:a16="http://schemas.microsoft.com/office/drawing/2014/main" id="{4575FE1E-5913-2074-FB23-CA5F62CA766F}"/>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19" name="Picture 118">
              <a:extLst>
                <a:ext uri="{FF2B5EF4-FFF2-40B4-BE49-F238E27FC236}">
                  <a16:creationId xmlns:a16="http://schemas.microsoft.com/office/drawing/2014/main" id="{8BD0F108-C1CC-054E-9E12-17F8C8E0DAA7}"/>
                </a:ext>
              </a:extLst>
            </p:cNvPr>
            <p:cNvPicPr>
              <a:picLocks noChangeAspect="1"/>
            </p:cNvPicPr>
            <p:nvPr/>
          </p:nvPicPr>
          <p:blipFill>
            <a:blip r:embed="rId24"/>
            <a:stretch>
              <a:fillRect/>
            </a:stretch>
          </p:blipFill>
          <p:spPr>
            <a:xfrm>
              <a:off x="6225006" y="3334673"/>
              <a:ext cx="1010917" cy="987941"/>
            </a:xfrm>
            <a:prstGeom prst="rect">
              <a:avLst/>
            </a:prstGeom>
          </p:spPr>
        </p:pic>
      </p:grpSp>
      <p:grpSp>
        <p:nvGrpSpPr>
          <p:cNvPr id="120" name="Group 119">
            <a:extLst>
              <a:ext uri="{FF2B5EF4-FFF2-40B4-BE49-F238E27FC236}">
                <a16:creationId xmlns:a16="http://schemas.microsoft.com/office/drawing/2014/main" id="{AB4FC17F-B039-6B9F-A331-FB4CA1A2A452}"/>
              </a:ext>
            </a:extLst>
          </p:cNvPr>
          <p:cNvGrpSpPr/>
          <p:nvPr/>
        </p:nvGrpSpPr>
        <p:grpSpPr>
          <a:xfrm>
            <a:off x="-895214" y="5109279"/>
            <a:ext cx="311274" cy="307077"/>
            <a:chOff x="6174474" y="3289250"/>
            <a:chExt cx="1130089" cy="1114856"/>
          </a:xfrm>
        </p:grpSpPr>
        <p:sp>
          <p:nvSpPr>
            <p:cNvPr id="121" name="Oval 120">
              <a:extLst>
                <a:ext uri="{FF2B5EF4-FFF2-40B4-BE49-F238E27FC236}">
                  <a16:creationId xmlns:a16="http://schemas.microsoft.com/office/drawing/2014/main" id="{FA61DB6A-5F49-0800-746B-9583761A7137}"/>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22" name="Picture 121">
              <a:extLst>
                <a:ext uri="{FF2B5EF4-FFF2-40B4-BE49-F238E27FC236}">
                  <a16:creationId xmlns:a16="http://schemas.microsoft.com/office/drawing/2014/main" id="{0FE7EC2D-9381-8DDA-EF21-FDBCD257AD1F}"/>
                </a:ext>
              </a:extLst>
            </p:cNvPr>
            <p:cNvPicPr>
              <a:picLocks noChangeAspect="1"/>
            </p:cNvPicPr>
            <p:nvPr/>
          </p:nvPicPr>
          <p:blipFill>
            <a:blip r:embed="rId24"/>
            <a:stretch>
              <a:fillRect/>
            </a:stretch>
          </p:blipFill>
          <p:spPr>
            <a:xfrm>
              <a:off x="6225006" y="3334673"/>
              <a:ext cx="1010917" cy="987941"/>
            </a:xfrm>
            <a:prstGeom prst="rect">
              <a:avLst/>
            </a:prstGeom>
          </p:spPr>
        </p:pic>
      </p:grpSp>
      <p:pic>
        <p:nvPicPr>
          <p:cNvPr id="3" name="Picture 2" descr="A picture containing text, clock&#10;&#10;Description automatically generated">
            <a:extLst>
              <a:ext uri="{FF2B5EF4-FFF2-40B4-BE49-F238E27FC236}">
                <a16:creationId xmlns:a16="http://schemas.microsoft.com/office/drawing/2014/main" id="{441762BC-2288-F396-6C82-1A1A731B90D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29247" y="234109"/>
            <a:ext cx="327352" cy="327352"/>
          </a:xfrm>
          <a:prstGeom prst="rect">
            <a:avLst/>
          </a:prstGeom>
        </p:spPr>
      </p:pic>
      <p:pic>
        <p:nvPicPr>
          <p:cNvPr id="5" name="Picture 4" descr="Icon&#10;&#10;Description automatically generated">
            <a:extLst>
              <a:ext uri="{FF2B5EF4-FFF2-40B4-BE49-F238E27FC236}">
                <a16:creationId xmlns:a16="http://schemas.microsoft.com/office/drawing/2014/main" id="{10FB6E08-368A-CD45-D3BD-F9DD4B18C26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52216" y="1677658"/>
            <a:ext cx="327352" cy="327352"/>
          </a:xfrm>
          <a:prstGeom prst="rect">
            <a:avLst/>
          </a:prstGeom>
        </p:spPr>
      </p:pic>
      <p:pic>
        <p:nvPicPr>
          <p:cNvPr id="6" name="Picture 5" descr="Logo, icon&#10;&#10;Description automatically generated">
            <a:extLst>
              <a:ext uri="{FF2B5EF4-FFF2-40B4-BE49-F238E27FC236}">
                <a16:creationId xmlns:a16="http://schemas.microsoft.com/office/drawing/2014/main" id="{D772D718-A495-E96E-0D68-72F6C2868164}"/>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9455923" y="1281143"/>
            <a:ext cx="319938" cy="319938"/>
          </a:xfrm>
          <a:prstGeom prst="rect">
            <a:avLst/>
          </a:prstGeom>
        </p:spPr>
      </p:pic>
      <p:pic>
        <p:nvPicPr>
          <p:cNvPr id="7" name="Picture 6" descr="A close-up of a map&#10;&#10;Description automatically generated">
            <a:extLst>
              <a:ext uri="{FF2B5EF4-FFF2-40B4-BE49-F238E27FC236}">
                <a16:creationId xmlns:a16="http://schemas.microsoft.com/office/drawing/2014/main" id="{83D53BF5-7A62-5CDA-FB6F-7E8ECA2FC31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685761" y="3662738"/>
            <a:ext cx="271890" cy="271890"/>
          </a:xfrm>
          <a:prstGeom prst="rect">
            <a:avLst/>
          </a:prstGeom>
        </p:spPr>
      </p:pic>
      <p:pic>
        <p:nvPicPr>
          <p:cNvPr id="8" name="Picture 7" descr="A close-up of a map&#10;&#10;Description automatically generated">
            <a:extLst>
              <a:ext uri="{FF2B5EF4-FFF2-40B4-BE49-F238E27FC236}">
                <a16:creationId xmlns:a16="http://schemas.microsoft.com/office/drawing/2014/main" id="{F9A4F20D-6DF5-41D6-DC6D-8B177AEFC8D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770840" y="2958035"/>
            <a:ext cx="271890" cy="271890"/>
          </a:xfrm>
          <a:prstGeom prst="rect">
            <a:avLst/>
          </a:prstGeom>
        </p:spPr>
      </p:pic>
      <p:pic>
        <p:nvPicPr>
          <p:cNvPr id="9" name="Picture 8" descr="A close-up of a map&#10;&#10;Description automatically generated">
            <a:extLst>
              <a:ext uri="{FF2B5EF4-FFF2-40B4-BE49-F238E27FC236}">
                <a16:creationId xmlns:a16="http://schemas.microsoft.com/office/drawing/2014/main" id="{095C875D-E012-6045-D7AF-1C4F1CD4CCE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447690" y="1572467"/>
            <a:ext cx="271890" cy="271890"/>
          </a:xfrm>
          <a:prstGeom prst="rect">
            <a:avLst/>
          </a:prstGeom>
        </p:spPr>
      </p:pic>
      <p:pic>
        <p:nvPicPr>
          <p:cNvPr id="10" name="Picture 9" descr="Logo&#10;&#10;Description automatically generated">
            <a:extLst>
              <a:ext uri="{FF2B5EF4-FFF2-40B4-BE49-F238E27FC236}">
                <a16:creationId xmlns:a16="http://schemas.microsoft.com/office/drawing/2014/main" id="{8768945E-DA86-9101-51DE-2245D2B79C24}"/>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026664" y="4055645"/>
            <a:ext cx="308798" cy="308798"/>
          </a:xfrm>
          <a:prstGeom prst="rect">
            <a:avLst/>
          </a:prstGeom>
        </p:spPr>
      </p:pic>
      <p:pic>
        <p:nvPicPr>
          <p:cNvPr id="11" name="Picture 10" descr="A circle with a black silhouette of a jet fighter and ruler&#10;&#10;Description automatically generated">
            <a:extLst>
              <a:ext uri="{FF2B5EF4-FFF2-40B4-BE49-F238E27FC236}">
                <a16:creationId xmlns:a16="http://schemas.microsoft.com/office/drawing/2014/main" id="{4D71864C-979F-6F27-C273-EC1322866F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4633" y="5064021"/>
            <a:ext cx="286176" cy="286176"/>
          </a:xfrm>
          <a:prstGeom prst="rect">
            <a:avLst/>
          </a:prstGeom>
        </p:spPr>
      </p:pic>
      <p:grpSp>
        <p:nvGrpSpPr>
          <p:cNvPr id="12" name="Group 11">
            <a:extLst>
              <a:ext uri="{FF2B5EF4-FFF2-40B4-BE49-F238E27FC236}">
                <a16:creationId xmlns:a16="http://schemas.microsoft.com/office/drawing/2014/main" id="{9D449EEC-F048-AAAE-A70E-AD70BC15203A}"/>
              </a:ext>
            </a:extLst>
          </p:cNvPr>
          <p:cNvGrpSpPr/>
          <p:nvPr/>
        </p:nvGrpSpPr>
        <p:grpSpPr>
          <a:xfrm>
            <a:off x="3399947" y="5100876"/>
            <a:ext cx="246046" cy="242728"/>
            <a:chOff x="6174474" y="3289250"/>
            <a:chExt cx="1130089" cy="1114856"/>
          </a:xfrm>
        </p:grpSpPr>
        <p:sp>
          <p:nvSpPr>
            <p:cNvPr id="13" name="Oval 12">
              <a:extLst>
                <a:ext uri="{FF2B5EF4-FFF2-40B4-BE49-F238E27FC236}">
                  <a16:creationId xmlns:a16="http://schemas.microsoft.com/office/drawing/2014/main" id="{8765B4D8-4610-0259-4111-BFAE29F99790}"/>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4" name="Picture 13">
              <a:extLst>
                <a:ext uri="{FF2B5EF4-FFF2-40B4-BE49-F238E27FC236}">
                  <a16:creationId xmlns:a16="http://schemas.microsoft.com/office/drawing/2014/main" id="{40797C6D-0EB2-9C48-5559-8C1491675074}"/>
                </a:ext>
              </a:extLst>
            </p:cNvPr>
            <p:cNvPicPr>
              <a:picLocks noChangeAspect="1"/>
            </p:cNvPicPr>
            <p:nvPr/>
          </p:nvPicPr>
          <p:blipFill>
            <a:blip r:embed="rId24"/>
            <a:stretch>
              <a:fillRect/>
            </a:stretch>
          </p:blipFill>
          <p:spPr>
            <a:xfrm>
              <a:off x="6225006" y="3334673"/>
              <a:ext cx="1010917" cy="987941"/>
            </a:xfrm>
            <a:prstGeom prst="rect">
              <a:avLst/>
            </a:prstGeom>
          </p:spPr>
        </p:pic>
      </p:grpSp>
      <p:pic>
        <p:nvPicPr>
          <p:cNvPr id="15" name="Picture 14" descr="Diagram&#10;&#10;Description automatically generated">
            <a:extLst>
              <a:ext uri="{FF2B5EF4-FFF2-40B4-BE49-F238E27FC236}">
                <a16:creationId xmlns:a16="http://schemas.microsoft.com/office/drawing/2014/main" id="{9D5C0115-B095-15D6-3AB0-25CFC957626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335" y="2967264"/>
            <a:ext cx="308798" cy="308798"/>
          </a:xfrm>
          <a:prstGeom prst="rect">
            <a:avLst/>
          </a:prstGeom>
        </p:spPr>
      </p:pic>
      <p:grpSp>
        <p:nvGrpSpPr>
          <p:cNvPr id="16" name="Group 15">
            <a:extLst>
              <a:ext uri="{FF2B5EF4-FFF2-40B4-BE49-F238E27FC236}">
                <a16:creationId xmlns:a16="http://schemas.microsoft.com/office/drawing/2014/main" id="{60341246-DB63-90DD-7165-667B3565889F}"/>
              </a:ext>
            </a:extLst>
          </p:cNvPr>
          <p:cNvGrpSpPr/>
          <p:nvPr/>
        </p:nvGrpSpPr>
        <p:grpSpPr>
          <a:xfrm>
            <a:off x="-402640" y="2980367"/>
            <a:ext cx="303675" cy="277829"/>
            <a:chOff x="5571284" y="4834744"/>
            <a:chExt cx="866845" cy="793069"/>
          </a:xfrm>
        </p:grpSpPr>
        <p:grpSp>
          <p:nvGrpSpPr>
            <p:cNvPr id="17" name="Group 16">
              <a:extLst>
                <a:ext uri="{FF2B5EF4-FFF2-40B4-BE49-F238E27FC236}">
                  <a16:creationId xmlns:a16="http://schemas.microsoft.com/office/drawing/2014/main" id="{AC1C1C6B-5D76-A8F0-2006-CFA84EB61C5C}"/>
                </a:ext>
              </a:extLst>
            </p:cNvPr>
            <p:cNvGrpSpPr/>
            <p:nvPr/>
          </p:nvGrpSpPr>
          <p:grpSpPr>
            <a:xfrm>
              <a:off x="5571284" y="4834744"/>
              <a:ext cx="866845" cy="793069"/>
              <a:chOff x="3471135" y="5263771"/>
              <a:chExt cx="1198090" cy="1183338"/>
            </a:xfrm>
          </p:grpSpPr>
          <p:sp>
            <p:nvSpPr>
              <p:cNvPr id="19" name="Oval 18">
                <a:extLst>
                  <a:ext uri="{FF2B5EF4-FFF2-40B4-BE49-F238E27FC236}">
                    <a16:creationId xmlns:a16="http://schemas.microsoft.com/office/drawing/2014/main" id="{882B5256-4C17-1A2A-88EA-ABD332D5E77C}"/>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a:extLst>
                  <a:ext uri="{FF2B5EF4-FFF2-40B4-BE49-F238E27FC236}">
                    <a16:creationId xmlns:a16="http://schemas.microsoft.com/office/drawing/2014/main" id="{E225AF66-11E6-F70F-0F18-C2563227C4A1}"/>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8" name="Oval 17">
              <a:extLst>
                <a:ext uri="{FF2B5EF4-FFF2-40B4-BE49-F238E27FC236}">
                  <a16:creationId xmlns:a16="http://schemas.microsoft.com/office/drawing/2014/main" id="{0AD8A1C9-EF5E-F8AD-3EBC-84B1C6932E1D}"/>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pic>
        <p:nvPicPr>
          <p:cNvPr id="21" name="Picture 20" descr="Diagram&#10;&#10;Description automatically generated">
            <a:extLst>
              <a:ext uri="{FF2B5EF4-FFF2-40B4-BE49-F238E27FC236}">
                <a16:creationId xmlns:a16="http://schemas.microsoft.com/office/drawing/2014/main" id="{67292F51-F9FD-2A83-2774-5DFF60C248C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16840" y="4052862"/>
            <a:ext cx="308798" cy="308798"/>
          </a:xfrm>
          <a:prstGeom prst="rect">
            <a:avLst/>
          </a:prstGeom>
        </p:spPr>
      </p:pic>
      <p:pic>
        <p:nvPicPr>
          <p:cNvPr id="22" name="Picture 21" descr="Icon&#10;&#10;Description automatically generated">
            <a:extLst>
              <a:ext uri="{FF2B5EF4-FFF2-40B4-BE49-F238E27FC236}">
                <a16:creationId xmlns:a16="http://schemas.microsoft.com/office/drawing/2014/main" id="{660BFF5E-BAEF-FA78-6E49-342E740D000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4564" y="4011950"/>
            <a:ext cx="308798" cy="308798"/>
          </a:xfrm>
          <a:prstGeom prst="rect">
            <a:avLst/>
          </a:prstGeom>
        </p:spPr>
      </p:pic>
      <p:pic>
        <p:nvPicPr>
          <p:cNvPr id="23" name="Picture 22" descr="Diagram&#10;&#10;Description automatically generated">
            <a:extLst>
              <a:ext uri="{FF2B5EF4-FFF2-40B4-BE49-F238E27FC236}">
                <a16:creationId xmlns:a16="http://schemas.microsoft.com/office/drawing/2014/main" id="{E13EE691-4D42-3D49-1BAF-A7A898CCA90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1728" y="3264897"/>
            <a:ext cx="308798" cy="308798"/>
          </a:xfrm>
          <a:prstGeom prst="rect">
            <a:avLst/>
          </a:prstGeom>
        </p:spPr>
      </p:pic>
      <p:pic>
        <p:nvPicPr>
          <p:cNvPr id="24" name="Picture 23" descr="Icon&#10;&#10;Description automatically generated">
            <a:extLst>
              <a:ext uri="{FF2B5EF4-FFF2-40B4-BE49-F238E27FC236}">
                <a16:creationId xmlns:a16="http://schemas.microsoft.com/office/drawing/2014/main" id="{23B9EED5-EE25-7A0F-31D5-F0416A098A9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5495" y="3363480"/>
            <a:ext cx="308798" cy="308798"/>
          </a:xfrm>
          <a:prstGeom prst="rect">
            <a:avLst/>
          </a:prstGeom>
        </p:spPr>
      </p:pic>
      <p:pic>
        <p:nvPicPr>
          <p:cNvPr id="26" name="Picture 25" descr="A circle with a plane and a star and ruler&#10;&#10;Description automatically generated">
            <a:extLst>
              <a:ext uri="{FF2B5EF4-FFF2-40B4-BE49-F238E27FC236}">
                <a16:creationId xmlns:a16="http://schemas.microsoft.com/office/drawing/2014/main" id="{AFC497C3-1EE6-DA99-0B95-9F237CACB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10" y="4421179"/>
            <a:ext cx="286176" cy="286176"/>
          </a:xfrm>
          <a:prstGeom prst="rect">
            <a:avLst/>
          </a:prstGeom>
        </p:spPr>
      </p:pic>
      <p:pic>
        <p:nvPicPr>
          <p:cNvPr id="27" name="Picture 26">
            <a:extLst>
              <a:ext uri="{FF2B5EF4-FFF2-40B4-BE49-F238E27FC236}">
                <a16:creationId xmlns:a16="http://schemas.microsoft.com/office/drawing/2014/main" id="{BCBC3B8D-282A-1A31-1F25-E643FA47E5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7819" y="4364040"/>
            <a:ext cx="286176" cy="286176"/>
          </a:xfrm>
          <a:prstGeom prst="rect">
            <a:avLst/>
          </a:prstGeom>
        </p:spPr>
      </p:pic>
      <p:pic>
        <p:nvPicPr>
          <p:cNvPr id="48" name="Picture 47" descr="A circle with a plane and a star and ruler&#10;&#10;Description automatically generated">
            <a:extLst>
              <a:ext uri="{FF2B5EF4-FFF2-40B4-BE49-F238E27FC236}">
                <a16:creationId xmlns:a16="http://schemas.microsoft.com/office/drawing/2014/main" id="{8EE0331C-4824-CD56-AF9F-90539D890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254" y="4489416"/>
            <a:ext cx="286176" cy="286176"/>
          </a:xfrm>
          <a:prstGeom prst="rect">
            <a:avLst/>
          </a:prstGeom>
        </p:spPr>
      </p:pic>
      <p:pic>
        <p:nvPicPr>
          <p:cNvPr id="51" name="Picture 50">
            <a:extLst>
              <a:ext uri="{FF2B5EF4-FFF2-40B4-BE49-F238E27FC236}">
                <a16:creationId xmlns:a16="http://schemas.microsoft.com/office/drawing/2014/main" id="{DFA99B4B-8864-0EF2-88F3-A352D3A71B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4254" y="4449768"/>
            <a:ext cx="286176" cy="286176"/>
          </a:xfrm>
          <a:prstGeom prst="rect">
            <a:avLst/>
          </a:prstGeom>
        </p:spPr>
      </p:pic>
      <p:pic>
        <p:nvPicPr>
          <p:cNvPr id="58" name="Picture 57" descr="A circle with a plane and a star and ruler&#10;&#10;Description automatically generated">
            <a:extLst>
              <a:ext uri="{FF2B5EF4-FFF2-40B4-BE49-F238E27FC236}">
                <a16:creationId xmlns:a16="http://schemas.microsoft.com/office/drawing/2014/main" id="{AEA27D17-355F-08FA-7D3B-913F837C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359" y="3737410"/>
            <a:ext cx="286176" cy="286176"/>
          </a:xfrm>
          <a:prstGeom prst="rect">
            <a:avLst/>
          </a:prstGeom>
        </p:spPr>
      </p:pic>
      <p:pic>
        <p:nvPicPr>
          <p:cNvPr id="59" name="Picture 58">
            <a:extLst>
              <a:ext uri="{FF2B5EF4-FFF2-40B4-BE49-F238E27FC236}">
                <a16:creationId xmlns:a16="http://schemas.microsoft.com/office/drawing/2014/main" id="{7A70B7C8-8C13-F1B8-A9B4-E5D47FCEBC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4442" y="3712530"/>
            <a:ext cx="286176" cy="286176"/>
          </a:xfrm>
          <a:prstGeom prst="rect">
            <a:avLst/>
          </a:prstGeom>
        </p:spPr>
      </p:pic>
      <p:pic>
        <p:nvPicPr>
          <p:cNvPr id="60" name="Picture 59" descr="A circle with a plane and a star and ruler&#10;&#10;Description automatically generated">
            <a:extLst>
              <a:ext uri="{FF2B5EF4-FFF2-40B4-BE49-F238E27FC236}">
                <a16:creationId xmlns:a16="http://schemas.microsoft.com/office/drawing/2014/main" id="{F24A7A60-3366-5769-F81D-AD36B2BD2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10" y="3827029"/>
            <a:ext cx="286176" cy="286176"/>
          </a:xfrm>
          <a:prstGeom prst="rect">
            <a:avLst/>
          </a:prstGeom>
        </p:spPr>
      </p:pic>
      <p:pic>
        <p:nvPicPr>
          <p:cNvPr id="61" name="Picture 60">
            <a:extLst>
              <a:ext uri="{FF2B5EF4-FFF2-40B4-BE49-F238E27FC236}">
                <a16:creationId xmlns:a16="http://schemas.microsoft.com/office/drawing/2014/main" id="{5E1C7DF5-C977-7085-959B-8503230411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296" y="3776649"/>
            <a:ext cx="286176" cy="286176"/>
          </a:xfrm>
          <a:prstGeom prst="rect">
            <a:avLst/>
          </a:prstGeom>
        </p:spPr>
      </p:pic>
      <p:grpSp>
        <p:nvGrpSpPr>
          <p:cNvPr id="137" name="Group 136">
            <a:extLst>
              <a:ext uri="{FF2B5EF4-FFF2-40B4-BE49-F238E27FC236}">
                <a16:creationId xmlns:a16="http://schemas.microsoft.com/office/drawing/2014/main" id="{7BCED66C-DCE0-8096-65B5-38A70CA02584}"/>
              </a:ext>
            </a:extLst>
          </p:cNvPr>
          <p:cNvGrpSpPr/>
          <p:nvPr/>
        </p:nvGrpSpPr>
        <p:grpSpPr>
          <a:xfrm>
            <a:off x="6094890" y="3790695"/>
            <a:ext cx="125280" cy="153000"/>
            <a:chOff x="6094890" y="3790695"/>
            <a:chExt cx="125280" cy="153000"/>
          </a:xfrm>
        </p:grpSpPr>
        <mc:AlternateContent xmlns:mc="http://schemas.openxmlformats.org/markup-compatibility/2006">
          <mc:Choice xmlns:p14="http://schemas.microsoft.com/office/powerpoint/2010/main" Requires="p14">
            <p:contentPart p14:bwMode="auto" r:id="rId30">
              <p14:nvContentPartPr>
                <p14:cNvPr id="134" name="Ink 133">
                  <a:extLst>
                    <a:ext uri="{FF2B5EF4-FFF2-40B4-BE49-F238E27FC236}">
                      <a16:creationId xmlns:a16="http://schemas.microsoft.com/office/drawing/2014/main" id="{94CC9FC9-0C4E-FC49-2DDC-489E88013799}"/>
                    </a:ext>
                  </a:extLst>
                </p14:cNvPr>
                <p14:cNvContentPartPr/>
                <p14:nvPr/>
              </p14:nvContentPartPr>
              <p14:xfrm>
                <a:off x="6204330" y="3790695"/>
                <a:ext cx="15840" cy="19800"/>
              </p14:xfrm>
            </p:contentPart>
          </mc:Choice>
          <mc:Fallback>
            <p:pic>
              <p:nvPicPr>
                <p:cNvPr id="134" name="Ink 133">
                  <a:extLst>
                    <a:ext uri="{FF2B5EF4-FFF2-40B4-BE49-F238E27FC236}">
                      <a16:creationId xmlns:a16="http://schemas.microsoft.com/office/drawing/2014/main" id="{94CC9FC9-0C4E-FC49-2DDC-489E88013799}"/>
                    </a:ext>
                  </a:extLst>
                </p:cNvPr>
                <p:cNvPicPr/>
                <p:nvPr/>
              </p:nvPicPr>
              <p:blipFill>
                <a:blip r:embed="rId31"/>
                <a:stretch>
                  <a:fillRect/>
                </a:stretch>
              </p:blipFill>
              <p:spPr>
                <a:xfrm>
                  <a:off x="6198210" y="3784575"/>
                  <a:ext cx="280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5" name="Ink 134">
                  <a:extLst>
                    <a:ext uri="{FF2B5EF4-FFF2-40B4-BE49-F238E27FC236}">
                      <a16:creationId xmlns:a16="http://schemas.microsoft.com/office/drawing/2014/main" id="{F19D809C-78FD-CE3F-3C68-86585E098EDF}"/>
                    </a:ext>
                  </a:extLst>
                </p14:cNvPr>
                <p14:cNvContentPartPr/>
                <p14:nvPr/>
              </p14:nvContentPartPr>
              <p14:xfrm>
                <a:off x="6094890" y="3943335"/>
                <a:ext cx="1080" cy="360"/>
              </p14:xfrm>
            </p:contentPart>
          </mc:Choice>
          <mc:Fallback>
            <p:pic>
              <p:nvPicPr>
                <p:cNvPr id="135" name="Ink 134">
                  <a:extLst>
                    <a:ext uri="{FF2B5EF4-FFF2-40B4-BE49-F238E27FC236}">
                      <a16:creationId xmlns:a16="http://schemas.microsoft.com/office/drawing/2014/main" id="{F19D809C-78FD-CE3F-3C68-86585E098EDF}"/>
                    </a:ext>
                  </a:extLst>
                </p:cNvPr>
                <p:cNvPicPr/>
                <p:nvPr/>
              </p:nvPicPr>
              <p:blipFill>
                <a:blip r:embed="rId33"/>
                <a:stretch>
                  <a:fillRect/>
                </a:stretch>
              </p:blipFill>
              <p:spPr>
                <a:xfrm>
                  <a:off x="6088770" y="3937215"/>
                  <a:ext cx="13320" cy="1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136" name="Ink 135">
                <a:extLst>
                  <a:ext uri="{FF2B5EF4-FFF2-40B4-BE49-F238E27FC236}">
                    <a16:creationId xmlns:a16="http://schemas.microsoft.com/office/drawing/2014/main" id="{BD808BC0-BFAD-3548-4CA1-38F2B4A253F8}"/>
                  </a:ext>
                </a:extLst>
              </p14:cNvPr>
              <p14:cNvContentPartPr/>
              <p14:nvPr/>
            </p14:nvContentPartPr>
            <p14:xfrm>
              <a:off x="6233850" y="4292895"/>
              <a:ext cx="360" cy="2880"/>
            </p14:xfrm>
          </p:contentPart>
        </mc:Choice>
        <mc:Fallback>
          <p:pic>
            <p:nvPicPr>
              <p:cNvPr id="136" name="Ink 135">
                <a:extLst>
                  <a:ext uri="{FF2B5EF4-FFF2-40B4-BE49-F238E27FC236}">
                    <a16:creationId xmlns:a16="http://schemas.microsoft.com/office/drawing/2014/main" id="{BD808BC0-BFAD-3548-4CA1-38F2B4A253F8}"/>
                  </a:ext>
                </a:extLst>
              </p:cNvPr>
              <p:cNvPicPr/>
              <p:nvPr/>
            </p:nvPicPr>
            <p:blipFill>
              <a:blip r:embed="rId35"/>
              <a:stretch>
                <a:fillRect/>
              </a:stretch>
            </p:blipFill>
            <p:spPr>
              <a:xfrm>
                <a:off x="6227730" y="4286775"/>
                <a:ext cx="12600" cy="15120"/>
              </a:xfrm>
              <a:prstGeom prst="rect">
                <a:avLst/>
              </a:prstGeom>
            </p:spPr>
          </p:pic>
        </mc:Fallback>
      </mc:AlternateContent>
      <p:pic>
        <p:nvPicPr>
          <p:cNvPr id="146" name="Picture 145" descr="Icon&#10;&#10;Description automatically generated">
            <a:extLst>
              <a:ext uri="{FF2B5EF4-FFF2-40B4-BE49-F238E27FC236}">
                <a16:creationId xmlns:a16="http://schemas.microsoft.com/office/drawing/2014/main" id="{811E022D-C206-EBA5-26C4-FDC714B2C63C}"/>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402243" y="745906"/>
            <a:ext cx="373618" cy="373618"/>
          </a:xfrm>
          <a:prstGeom prst="rect">
            <a:avLst/>
          </a:prstGeom>
        </p:spPr>
      </p:pic>
      <p:sp>
        <p:nvSpPr>
          <p:cNvPr id="147" name="TextBox 146">
            <a:extLst>
              <a:ext uri="{FF2B5EF4-FFF2-40B4-BE49-F238E27FC236}">
                <a16:creationId xmlns:a16="http://schemas.microsoft.com/office/drawing/2014/main" id="{DEA2DB78-2018-8FF8-1CFA-4D2234CEAAED}"/>
              </a:ext>
            </a:extLst>
          </p:cNvPr>
          <p:cNvSpPr txBox="1"/>
          <p:nvPr/>
        </p:nvSpPr>
        <p:spPr>
          <a:xfrm>
            <a:off x="-83308" y="54824"/>
            <a:ext cx="4198108" cy="3539430"/>
          </a:xfrm>
          <a:prstGeom prst="rect">
            <a:avLst/>
          </a:prstGeom>
          <a:solidFill>
            <a:schemeClr val="accent1"/>
          </a:solidFill>
          <a:ln>
            <a:solidFill>
              <a:srgbClr val="00B0F0"/>
            </a:solidFill>
          </a:ln>
        </p:spPr>
        <p:txBody>
          <a:bodyPr wrap="square" rtlCol="0">
            <a:spAutoFit/>
          </a:bodyPr>
          <a:lstStyle/>
          <a:p>
            <a:r>
              <a:rPr lang="en-US" sz="1400" b="1" u="sng"/>
              <a:t>Objectives within 3 game turns </a:t>
            </a:r>
          </a:p>
          <a:p>
            <a:r>
              <a:rPr lang="en-US" sz="1400" b="1">
                <a:solidFill>
                  <a:srgbClr val="FF0000"/>
                </a:solidFill>
              </a:rPr>
              <a:t>RED</a:t>
            </a:r>
          </a:p>
          <a:p>
            <a:pPr marL="285750" indent="-285750">
              <a:buFontTx/>
              <a:buChar char="-"/>
            </a:pPr>
            <a:r>
              <a:rPr lang="en-US" sz="1400" b="1"/>
              <a:t>Defend the Spratly Islands from BLUE attack</a:t>
            </a:r>
          </a:p>
          <a:p>
            <a:pPr marL="285750" indent="-285750">
              <a:buFontTx/>
              <a:buChar char="-"/>
            </a:pPr>
            <a:r>
              <a:rPr lang="en-US" sz="1400" b="1"/>
              <a:t>Total Victory = No Losses to RED weapon’s storage. </a:t>
            </a:r>
          </a:p>
          <a:p>
            <a:pPr marL="285750" indent="-285750">
              <a:buFontTx/>
              <a:buChar char="-"/>
            </a:pPr>
            <a:r>
              <a:rPr lang="en-US" sz="1400" b="1"/>
              <a:t>Partial Victory = NMT 1 weapon’s cache destroyed. </a:t>
            </a:r>
          </a:p>
          <a:p>
            <a:pPr marL="285750" indent="-285750">
              <a:buFontTx/>
              <a:buChar char="-"/>
            </a:pPr>
            <a:r>
              <a:rPr lang="en-US" sz="1400" b="1"/>
              <a:t>RED stand-off munitions are incompatible with RED fighter units and may not me used in this scenario.</a:t>
            </a:r>
          </a:p>
          <a:p>
            <a:pPr marL="285750" indent="-285750">
              <a:buFontTx/>
              <a:buChar char="-"/>
            </a:pPr>
            <a:endParaRPr lang="en-US" sz="1400"/>
          </a:p>
          <a:p>
            <a:r>
              <a:rPr lang="en-US" sz="1400" b="1">
                <a:solidFill>
                  <a:schemeClr val="accent5">
                    <a:lumMod val="75000"/>
                  </a:schemeClr>
                </a:solidFill>
              </a:rPr>
              <a:t>BLUE</a:t>
            </a:r>
          </a:p>
          <a:p>
            <a:pPr marL="285750" indent="-285750">
              <a:buFontTx/>
              <a:buChar char="-"/>
            </a:pPr>
            <a:r>
              <a:rPr lang="en-US" sz="1400" b="1"/>
              <a:t>Gain Air Superiority</a:t>
            </a:r>
          </a:p>
          <a:p>
            <a:pPr marL="285750" indent="-285750">
              <a:buFontTx/>
              <a:buChar char="-"/>
            </a:pPr>
            <a:r>
              <a:rPr lang="en-US" sz="1400" b="1"/>
              <a:t>Destroy RED cruise missile caches</a:t>
            </a:r>
          </a:p>
          <a:p>
            <a:pPr marL="285750" indent="-285750">
              <a:buFontTx/>
              <a:buChar char="-"/>
            </a:pPr>
            <a:r>
              <a:rPr lang="en-US" sz="1400" b="1"/>
              <a:t>Total Victory = All 3 weapons caches destroyed</a:t>
            </a:r>
          </a:p>
          <a:p>
            <a:pPr marL="285750" indent="-285750">
              <a:buFontTx/>
              <a:buChar char="-"/>
            </a:pPr>
            <a:r>
              <a:rPr lang="en-US" sz="1400" b="1"/>
              <a:t>Partial Victory = 2 weapons caches destroyed</a:t>
            </a:r>
            <a:endParaRPr lang="en-US" sz="1400"/>
          </a:p>
        </p:txBody>
      </p:sp>
      <p:grpSp>
        <p:nvGrpSpPr>
          <p:cNvPr id="2" name="Group 1">
            <a:extLst>
              <a:ext uri="{FF2B5EF4-FFF2-40B4-BE49-F238E27FC236}">
                <a16:creationId xmlns:a16="http://schemas.microsoft.com/office/drawing/2014/main" id="{A95038EF-1BE7-CB10-243E-D26CC075AD71}"/>
              </a:ext>
            </a:extLst>
          </p:cNvPr>
          <p:cNvGrpSpPr/>
          <p:nvPr/>
        </p:nvGrpSpPr>
        <p:grpSpPr>
          <a:xfrm>
            <a:off x="1013667" y="969521"/>
            <a:ext cx="212764" cy="212764"/>
            <a:chOff x="195260" y="2468026"/>
            <a:chExt cx="638176" cy="638176"/>
          </a:xfrm>
        </p:grpSpPr>
        <p:sp>
          <p:nvSpPr>
            <p:cNvPr id="52" name="Oval 51">
              <a:extLst>
                <a:ext uri="{FF2B5EF4-FFF2-40B4-BE49-F238E27FC236}">
                  <a16:creationId xmlns:a16="http://schemas.microsoft.com/office/drawing/2014/main" id="{AD259215-AFDD-7F3E-29B5-90BD9693D76D}"/>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8F33E4C-5C01-BD71-DBD5-E1A00817EEAB}"/>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62" name="Group 61">
            <a:extLst>
              <a:ext uri="{FF2B5EF4-FFF2-40B4-BE49-F238E27FC236}">
                <a16:creationId xmlns:a16="http://schemas.microsoft.com/office/drawing/2014/main" id="{B98B41AB-7EAD-319E-4AC1-DB56CBF27888}"/>
              </a:ext>
            </a:extLst>
          </p:cNvPr>
          <p:cNvGrpSpPr/>
          <p:nvPr/>
        </p:nvGrpSpPr>
        <p:grpSpPr>
          <a:xfrm>
            <a:off x="5428726" y="4018671"/>
            <a:ext cx="212764" cy="212764"/>
            <a:chOff x="195260" y="2468026"/>
            <a:chExt cx="638176" cy="638176"/>
          </a:xfrm>
        </p:grpSpPr>
        <p:sp>
          <p:nvSpPr>
            <p:cNvPr id="63" name="Oval 62">
              <a:extLst>
                <a:ext uri="{FF2B5EF4-FFF2-40B4-BE49-F238E27FC236}">
                  <a16:creationId xmlns:a16="http://schemas.microsoft.com/office/drawing/2014/main" id="{127CB5B8-8FA0-AB04-4533-116EC0FF4180}"/>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80183BB4-2605-C7BD-7759-B6D581A2FCA9}"/>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65" name="Group 64">
            <a:extLst>
              <a:ext uri="{FF2B5EF4-FFF2-40B4-BE49-F238E27FC236}">
                <a16:creationId xmlns:a16="http://schemas.microsoft.com/office/drawing/2014/main" id="{A006CC7E-0270-A94C-B1A0-B1C121D7599A}"/>
              </a:ext>
            </a:extLst>
          </p:cNvPr>
          <p:cNvGrpSpPr/>
          <p:nvPr/>
        </p:nvGrpSpPr>
        <p:grpSpPr>
          <a:xfrm>
            <a:off x="6039781" y="4414420"/>
            <a:ext cx="212764" cy="212764"/>
            <a:chOff x="195260" y="2468026"/>
            <a:chExt cx="638176" cy="638176"/>
          </a:xfrm>
        </p:grpSpPr>
        <p:sp>
          <p:nvSpPr>
            <p:cNvPr id="77" name="Oval 76">
              <a:extLst>
                <a:ext uri="{FF2B5EF4-FFF2-40B4-BE49-F238E27FC236}">
                  <a16:creationId xmlns:a16="http://schemas.microsoft.com/office/drawing/2014/main" id="{29B4266D-1875-2D4D-9F42-8EC9BEA56C3D}"/>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D8559D49-7B58-3AAD-844A-89F035867E15}"/>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79" name="Group 78">
            <a:extLst>
              <a:ext uri="{FF2B5EF4-FFF2-40B4-BE49-F238E27FC236}">
                <a16:creationId xmlns:a16="http://schemas.microsoft.com/office/drawing/2014/main" id="{4B58D619-30A8-E9FB-85E7-C0B60A570974}"/>
              </a:ext>
            </a:extLst>
          </p:cNvPr>
          <p:cNvGrpSpPr/>
          <p:nvPr/>
        </p:nvGrpSpPr>
        <p:grpSpPr>
          <a:xfrm>
            <a:off x="6104716" y="3680302"/>
            <a:ext cx="212764" cy="212764"/>
            <a:chOff x="195260" y="2468026"/>
            <a:chExt cx="638176" cy="638176"/>
          </a:xfrm>
        </p:grpSpPr>
        <p:sp>
          <p:nvSpPr>
            <p:cNvPr id="80" name="Oval 79">
              <a:extLst>
                <a:ext uri="{FF2B5EF4-FFF2-40B4-BE49-F238E27FC236}">
                  <a16:creationId xmlns:a16="http://schemas.microsoft.com/office/drawing/2014/main" id="{2DC0B0B2-6631-AFDC-7E73-83EF0CE9683E}"/>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BDE23E67-FBCA-1F81-FB1D-5C646815225C}"/>
                </a:ext>
              </a:extLst>
            </p:cNvPr>
            <p:cNvPicPr>
              <a:picLocks noChangeAspect="1"/>
            </p:cNvPicPr>
            <p:nvPr/>
          </p:nvPicPr>
          <p:blipFill>
            <a:blip r:embed="rId37"/>
            <a:stretch>
              <a:fillRect/>
            </a:stretch>
          </p:blipFill>
          <p:spPr>
            <a:xfrm rot="21064777">
              <a:off x="213237" y="2511378"/>
              <a:ext cx="602222" cy="552036"/>
            </a:xfrm>
            <a:prstGeom prst="rect">
              <a:avLst/>
            </a:prstGeom>
          </p:spPr>
        </p:pic>
      </p:grpSp>
      <p:sp>
        <p:nvSpPr>
          <p:cNvPr id="82" name="Arrow: Up 81">
            <a:extLst>
              <a:ext uri="{FF2B5EF4-FFF2-40B4-BE49-F238E27FC236}">
                <a16:creationId xmlns:a16="http://schemas.microsoft.com/office/drawing/2014/main" id="{69FD1160-0DE2-C65D-0BF0-73D6908E6DA0}"/>
              </a:ext>
            </a:extLst>
          </p:cNvPr>
          <p:cNvSpPr/>
          <p:nvPr/>
        </p:nvSpPr>
        <p:spPr>
          <a:xfrm rot="12920220">
            <a:off x="6259774" y="3457191"/>
            <a:ext cx="133293" cy="238788"/>
          </a:xfrm>
          <a:prstGeom prst="upArrow">
            <a:avLst/>
          </a:prstGeom>
          <a:solidFill>
            <a:srgbClr val="FF00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Up 82">
            <a:extLst>
              <a:ext uri="{FF2B5EF4-FFF2-40B4-BE49-F238E27FC236}">
                <a16:creationId xmlns:a16="http://schemas.microsoft.com/office/drawing/2014/main" id="{9AB8763F-8DF9-EE40-CAE1-8FD1DD713DA9}"/>
              </a:ext>
            </a:extLst>
          </p:cNvPr>
          <p:cNvSpPr/>
          <p:nvPr/>
        </p:nvSpPr>
        <p:spPr>
          <a:xfrm rot="12920220">
            <a:off x="6279491" y="4301784"/>
            <a:ext cx="133293" cy="238788"/>
          </a:xfrm>
          <a:prstGeom prst="upArrow">
            <a:avLst/>
          </a:prstGeom>
          <a:solidFill>
            <a:srgbClr val="FF00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Up 83">
            <a:extLst>
              <a:ext uri="{FF2B5EF4-FFF2-40B4-BE49-F238E27FC236}">
                <a16:creationId xmlns:a16="http://schemas.microsoft.com/office/drawing/2014/main" id="{79F07838-439F-E5C7-8A4B-6AF201960272}"/>
              </a:ext>
            </a:extLst>
          </p:cNvPr>
          <p:cNvSpPr/>
          <p:nvPr/>
        </p:nvSpPr>
        <p:spPr>
          <a:xfrm rot="12920220">
            <a:off x="5563640" y="3793199"/>
            <a:ext cx="133293" cy="238788"/>
          </a:xfrm>
          <a:prstGeom prst="upArrow">
            <a:avLst/>
          </a:prstGeom>
          <a:solidFill>
            <a:srgbClr val="FF00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ontent Placeholder 20">
            <a:extLst>
              <a:ext uri="{FF2B5EF4-FFF2-40B4-BE49-F238E27FC236}">
                <a16:creationId xmlns:a16="http://schemas.microsoft.com/office/drawing/2014/main" id="{9486759E-3C33-54BF-7F84-89480529AD24}"/>
              </a:ext>
            </a:extLst>
          </p:cNvPr>
          <p:cNvSpPr>
            <a:spLocks noGrp="1"/>
          </p:cNvSpPr>
          <p:nvPr>
            <p:ph sz="quarter" idx="10"/>
          </p:nvPr>
        </p:nvSpPr>
        <p:spPr>
          <a:xfrm>
            <a:off x="7863362" y="452439"/>
            <a:ext cx="1261420" cy="1914524"/>
          </a:xfrm>
          <a:solidFill>
            <a:schemeClr val="bg1"/>
          </a:solidFill>
        </p:spPr>
        <p:txBody>
          <a:bodyPr>
            <a:normAutofit fontScale="92500"/>
          </a:bodyPr>
          <a:lstStyle/>
          <a:p>
            <a:pPr marL="0" indent="0">
              <a:buNone/>
            </a:pPr>
            <a:r>
              <a:rPr lang="en-US" sz="1000"/>
              <a:t>ADD’L BLUE ASSETS</a:t>
            </a:r>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400"/>
          </a:p>
          <a:p>
            <a:pPr marL="0" indent="0">
              <a:buNone/>
            </a:pPr>
            <a:r>
              <a:rPr lang="en-US" sz="800"/>
              <a:t>Can be used by F-15EX and is stored at LAHAD DATU Airbase</a:t>
            </a:r>
            <a:endParaRPr lang="en-US" sz="1200"/>
          </a:p>
          <a:p>
            <a:pPr marL="0" indent="0">
              <a:buNone/>
            </a:pPr>
            <a:endParaRPr lang="en-US" sz="900"/>
          </a:p>
        </p:txBody>
      </p:sp>
      <p:pic>
        <p:nvPicPr>
          <p:cNvPr id="86" name="Picture 85" descr="Icon&#10;&#10;Description automatically generated">
            <a:extLst>
              <a:ext uri="{FF2B5EF4-FFF2-40B4-BE49-F238E27FC236}">
                <a16:creationId xmlns:a16="http://schemas.microsoft.com/office/drawing/2014/main" id="{4C5DB4FA-CDC7-997C-D751-F13E4A873849}"/>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346569" y="1510854"/>
            <a:ext cx="314162" cy="314162"/>
          </a:xfrm>
          <a:prstGeom prst="rect">
            <a:avLst/>
          </a:prstGeom>
        </p:spPr>
      </p:pic>
      <p:pic>
        <p:nvPicPr>
          <p:cNvPr id="87" name="Picture 86" descr="Logo, icon&#10;&#10;Description automatically generated">
            <a:extLst>
              <a:ext uri="{FF2B5EF4-FFF2-40B4-BE49-F238E27FC236}">
                <a16:creationId xmlns:a16="http://schemas.microsoft.com/office/drawing/2014/main" id="{8D14BDA1-6D5C-AEF1-4815-39D22AC97BCF}"/>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8500762" y="1124317"/>
            <a:ext cx="319938" cy="319938"/>
          </a:xfrm>
          <a:prstGeom prst="rect">
            <a:avLst/>
          </a:prstGeom>
        </p:spPr>
      </p:pic>
      <p:pic>
        <p:nvPicPr>
          <p:cNvPr id="88" name="Picture 87" descr="Icon&#10;&#10;Description automatically generated">
            <a:extLst>
              <a:ext uri="{FF2B5EF4-FFF2-40B4-BE49-F238E27FC236}">
                <a16:creationId xmlns:a16="http://schemas.microsoft.com/office/drawing/2014/main" id="{D960E055-8601-90DD-3DFC-A58C8A9138B7}"/>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8098800" y="696929"/>
            <a:ext cx="373618" cy="373618"/>
          </a:xfrm>
          <a:prstGeom prst="rect">
            <a:avLst/>
          </a:prstGeom>
        </p:spPr>
      </p:pic>
      <p:pic>
        <p:nvPicPr>
          <p:cNvPr id="89" name="Picture 88" descr="A picture containing text, clock&#10;&#10;Description automatically generated">
            <a:extLst>
              <a:ext uri="{FF2B5EF4-FFF2-40B4-BE49-F238E27FC236}">
                <a16:creationId xmlns:a16="http://schemas.microsoft.com/office/drawing/2014/main" id="{CE3D9165-6424-0B5E-22F2-94318244BC8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37995" y="1133212"/>
            <a:ext cx="327352" cy="327352"/>
          </a:xfrm>
          <a:prstGeom prst="rect">
            <a:avLst/>
          </a:prstGeom>
        </p:spPr>
      </p:pic>
      <p:cxnSp>
        <p:nvCxnSpPr>
          <p:cNvPr id="90" name="Straight Connector 89">
            <a:extLst>
              <a:ext uri="{FF2B5EF4-FFF2-40B4-BE49-F238E27FC236}">
                <a16:creationId xmlns:a16="http://schemas.microsoft.com/office/drawing/2014/main" id="{06B31621-FFAF-B78A-E035-2D09426BB447}"/>
              </a:ext>
            </a:extLst>
          </p:cNvPr>
          <p:cNvCxnSpPr/>
          <p:nvPr/>
        </p:nvCxnSpPr>
        <p:spPr>
          <a:xfrm>
            <a:off x="8189486" y="1468461"/>
            <a:ext cx="80935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1" name="Picture 90" descr="Icon&#10;&#10;Description automatically generated">
            <a:extLst>
              <a:ext uri="{FF2B5EF4-FFF2-40B4-BE49-F238E27FC236}">
                <a16:creationId xmlns:a16="http://schemas.microsoft.com/office/drawing/2014/main" id="{6A2662D9-E60D-FE31-1D91-9AB2F5037E9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102429" y="1082922"/>
            <a:ext cx="327352" cy="327352"/>
          </a:xfrm>
          <a:prstGeom prst="rect">
            <a:avLst/>
          </a:prstGeom>
        </p:spPr>
      </p:pic>
      <p:pic>
        <p:nvPicPr>
          <p:cNvPr id="114" name="Picture 113" descr="Diagram&#10;&#10;Description automatically generated">
            <a:extLst>
              <a:ext uri="{FF2B5EF4-FFF2-40B4-BE49-F238E27FC236}">
                <a16:creationId xmlns:a16="http://schemas.microsoft.com/office/drawing/2014/main" id="{F7A325C9-64BC-EB25-58EE-765F91143C3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48942" y="3358057"/>
            <a:ext cx="316845" cy="316845"/>
          </a:xfrm>
          <a:prstGeom prst="rect">
            <a:avLst/>
          </a:prstGeom>
        </p:spPr>
      </p:pic>
      <p:pic>
        <p:nvPicPr>
          <p:cNvPr id="25" name="Picture 24" descr="Graphical user interface&#10;&#10;Description automatically generated with medium confidence">
            <a:extLst>
              <a:ext uri="{FF2B5EF4-FFF2-40B4-BE49-F238E27FC236}">
                <a16:creationId xmlns:a16="http://schemas.microsoft.com/office/drawing/2014/main" id="{947DF3A5-BD7D-3484-B7C8-C564DF002D27}"/>
              </a:ext>
            </a:extLst>
          </p:cNvPr>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7194356" y="3407551"/>
            <a:ext cx="319642" cy="319642"/>
          </a:xfrm>
          <a:prstGeom prst="rect">
            <a:avLst/>
          </a:prstGeom>
        </p:spPr>
      </p:pic>
      <p:grpSp>
        <p:nvGrpSpPr>
          <p:cNvPr id="127" name="Group 126">
            <a:extLst>
              <a:ext uri="{FF2B5EF4-FFF2-40B4-BE49-F238E27FC236}">
                <a16:creationId xmlns:a16="http://schemas.microsoft.com/office/drawing/2014/main" id="{131A3927-113E-CADE-06D5-701874BD0722}"/>
              </a:ext>
            </a:extLst>
          </p:cNvPr>
          <p:cNvGrpSpPr/>
          <p:nvPr/>
        </p:nvGrpSpPr>
        <p:grpSpPr>
          <a:xfrm>
            <a:off x="1180355" y="969521"/>
            <a:ext cx="212764" cy="212764"/>
            <a:chOff x="195260" y="2468026"/>
            <a:chExt cx="638176" cy="638176"/>
          </a:xfrm>
        </p:grpSpPr>
        <p:sp>
          <p:nvSpPr>
            <p:cNvPr id="128" name="Oval 127">
              <a:extLst>
                <a:ext uri="{FF2B5EF4-FFF2-40B4-BE49-F238E27FC236}">
                  <a16:creationId xmlns:a16="http://schemas.microsoft.com/office/drawing/2014/main" id="{ECF188AB-EC82-3AA0-6064-22C48813DEA7}"/>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D79AEBA5-DBEC-AF42-0BFA-84EFDFFB3B59}"/>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130" name="Group 129">
            <a:extLst>
              <a:ext uri="{FF2B5EF4-FFF2-40B4-BE49-F238E27FC236}">
                <a16:creationId xmlns:a16="http://schemas.microsoft.com/office/drawing/2014/main" id="{5D340C61-A716-63CF-EA42-3FCE0032FE47}"/>
              </a:ext>
            </a:extLst>
          </p:cNvPr>
          <p:cNvGrpSpPr/>
          <p:nvPr/>
        </p:nvGrpSpPr>
        <p:grpSpPr>
          <a:xfrm>
            <a:off x="1355101" y="969521"/>
            <a:ext cx="212764" cy="212764"/>
            <a:chOff x="195260" y="2468026"/>
            <a:chExt cx="638176" cy="638176"/>
          </a:xfrm>
        </p:grpSpPr>
        <p:sp>
          <p:nvSpPr>
            <p:cNvPr id="131" name="Oval 130">
              <a:extLst>
                <a:ext uri="{FF2B5EF4-FFF2-40B4-BE49-F238E27FC236}">
                  <a16:creationId xmlns:a16="http://schemas.microsoft.com/office/drawing/2014/main" id="{61949450-E7FF-9610-11F0-47BB66289415}"/>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id="{9E5F51D3-0B48-18A2-7771-5347306D8406}"/>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133" name="Group 132">
            <a:extLst>
              <a:ext uri="{FF2B5EF4-FFF2-40B4-BE49-F238E27FC236}">
                <a16:creationId xmlns:a16="http://schemas.microsoft.com/office/drawing/2014/main" id="{11CF62CE-DA69-CC56-510A-88A620D9DC2F}"/>
              </a:ext>
            </a:extLst>
          </p:cNvPr>
          <p:cNvGrpSpPr/>
          <p:nvPr/>
        </p:nvGrpSpPr>
        <p:grpSpPr>
          <a:xfrm>
            <a:off x="3293798" y="2061726"/>
            <a:ext cx="714774" cy="716694"/>
            <a:chOff x="195260" y="2468026"/>
            <a:chExt cx="638176" cy="638176"/>
          </a:xfrm>
        </p:grpSpPr>
        <p:sp>
          <p:nvSpPr>
            <p:cNvPr id="138" name="Oval 137">
              <a:extLst>
                <a:ext uri="{FF2B5EF4-FFF2-40B4-BE49-F238E27FC236}">
                  <a16:creationId xmlns:a16="http://schemas.microsoft.com/office/drawing/2014/main" id="{F31AB188-2A8B-BCD7-CCB9-2A6CCC8505D7}"/>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a:extLst>
                <a:ext uri="{FF2B5EF4-FFF2-40B4-BE49-F238E27FC236}">
                  <a16:creationId xmlns:a16="http://schemas.microsoft.com/office/drawing/2014/main" id="{E8443C57-9B41-F1B6-A8A7-A017B4A4E8D9}"/>
                </a:ext>
              </a:extLst>
            </p:cNvPr>
            <p:cNvPicPr>
              <a:picLocks noChangeAspect="1"/>
            </p:cNvPicPr>
            <p:nvPr/>
          </p:nvPicPr>
          <p:blipFill>
            <a:blip r:embed="rId37"/>
            <a:stretch>
              <a:fillRect/>
            </a:stretch>
          </p:blipFill>
          <p:spPr>
            <a:xfrm rot="21064777">
              <a:off x="213237" y="2511378"/>
              <a:ext cx="602222" cy="552036"/>
            </a:xfrm>
            <a:prstGeom prst="rect">
              <a:avLst/>
            </a:prstGeom>
          </p:spPr>
        </p:pic>
      </p:grpSp>
      <p:pic>
        <p:nvPicPr>
          <p:cNvPr id="140" name="Picture 139" descr="Icon&#10;&#10;Description automatically generated">
            <a:extLst>
              <a:ext uri="{FF2B5EF4-FFF2-40B4-BE49-F238E27FC236}">
                <a16:creationId xmlns:a16="http://schemas.microsoft.com/office/drawing/2014/main" id="{9BB25E52-C125-AE4F-4A79-DEB80D519203}"/>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774585" y="2701098"/>
            <a:ext cx="237837" cy="237837"/>
          </a:xfrm>
          <a:prstGeom prst="rect">
            <a:avLst/>
          </a:prstGeom>
        </p:spPr>
      </p:pic>
      <p:sp>
        <p:nvSpPr>
          <p:cNvPr id="142" name="Rectangle 141">
            <a:extLst>
              <a:ext uri="{FF2B5EF4-FFF2-40B4-BE49-F238E27FC236}">
                <a16:creationId xmlns:a16="http://schemas.microsoft.com/office/drawing/2014/main" id="{7FF6AE70-7985-1C91-B575-7DC8D6017FE5}"/>
              </a:ext>
            </a:extLst>
          </p:cNvPr>
          <p:cNvSpPr/>
          <p:nvPr/>
        </p:nvSpPr>
        <p:spPr>
          <a:xfrm>
            <a:off x="5663994" y="383950"/>
            <a:ext cx="1643370" cy="416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3 Game Turns</a:t>
            </a:r>
          </a:p>
        </p:txBody>
      </p:sp>
    </p:spTree>
    <p:extLst>
      <p:ext uri="{BB962C8B-B14F-4D97-AF65-F5344CB8AC3E}">
        <p14:creationId xmlns:p14="http://schemas.microsoft.com/office/powerpoint/2010/main" val="51290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BF6D4-8080-4887-A61F-57CD21ABF0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1B02DAB-2355-7C18-D300-E54F38B94B32}"/>
              </a:ext>
            </a:extLst>
          </p:cNvPr>
          <p:cNvPicPr>
            <a:picLocks noChangeAspect="1"/>
          </p:cNvPicPr>
          <p:nvPr/>
        </p:nvPicPr>
        <p:blipFill>
          <a:blip r:embed="rId2">
            <a:alphaModFix amt="85000"/>
          </a:blip>
          <a:srcRect l="41481" t="23240" r="-42" b="19696"/>
          <a:stretch>
            <a:fillRect/>
          </a:stretch>
        </p:blipFill>
        <p:spPr>
          <a:xfrm>
            <a:off x="9010" y="122823"/>
            <a:ext cx="9114325" cy="6612353"/>
          </a:xfrm>
          <a:prstGeom prst="rect">
            <a:avLst/>
          </a:prstGeom>
        </p:spPr>
      </p:pic>
      <p:pic>
        <p:nvPicPr>
          <p:cNvPr id="28" name="Picture 27" descr="A circle with a plane and a star and ruler&#10;&#10;Description automatically generated">
            <a:extLst>
              <a:ext uri="{FF2B5EF4-FFF2-40B4-BE49-F238E27FC236}">
                <a16:creationId xmlns:a16="http://schemas.microsoft.com/office/drawing/2014/main" id="{B7E28D8A-2981-F711-DA01-E8FE1FCCC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8283" y="5587783"/>
            <a:ext cx="286176" cy="286176"/>
          </a:xfrm>
          <a:prstGeom prst="rect">
            <a:avLst/>
          </a:prstGeom>
        </p:spPr>
      </p:pic>
      <p:pic>
        <p:nvPicPr>
          <p:cNvPr id="29" name="Picture 2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6344714C-DAE8-D016-ED29-C3D17D7011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4312" y="2549321"/>
            <a:ext cx="286176" cy="286176"/>
          </a:xfrm>
          <a:prstGeom prst="rect">
            <a:avLst/>
          </a:prstGeom>
        </p:spPr>
      </p:pic>
      <p:pic>
        <p:nvPicPr>
          <p:cNvPr id="30" name="Picture 29" descr="A circle with a plane and a star and ruler&#10;&#10;Description automatically generated">
            <a:extLst>
              <a:ext uri="{FF2B5EF4-FFF2-40B4-BE49-F238E27FC236}">
                <a16:creationId xmlns:a16="http://schemas.microsoft.com/office/drawing/2014/main" id="{0C2AC018-9A4F-58AC-70DF-3AAFDC5DB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289" y="1182285"/>
            <a:ext cx="286176" cy="286176"/>
          </a:xfrm>
          <a:prstGeom prst="rect">
            <a:avLst/>
          </a:prstGeom>
        </p:spPr>
      </p:pic>
      <p:pic>
        <p:nvPicPr>
          <p:cNvPr id="31" name="Picture 30" descr="A circle with a plane and ruler&#10;&#10;Description automatically generated">
            <a:extLst>
              <a:ext uri="{FF2B5EF4-FFF2-40B4-BE49-F238E27FC236}">
                <a16:creationId xmlns:a16="http://schemas.microsoft.com/office/drawing/2014/main" id="{56464420-F280-88F9-2098-8E46BE906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9313" y="3235870"/>
            <a:ext cx="286176" cy="286176"/>
          </a:xfrm>
          <a:prstGeom prst="rect">
            <a:avLst/>
          </a:prstGeom>
        </p:spPr>
      </p:pic>
      <p:pic>
        <p:nvPicPr>
          <p:cNvPr id="32" name="Picture 31" descr="A circle with a black silhouette of a jet fighter and ruler&#10;&#10;Description automatically generated">
            <a:extLst>
              <a:ext uri="{FF2B5EF4-FFF2-40B4-BE49-F238E27FC236}">
                <a16:creationId xmlns:a16="http://schemas.microsoft.com/office/drawing/2014/main" id="{60FA3A64-A268-AB45-B543-8EB772BC62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2751" y="4576918"/>
            <a:ext cx="286176" cy="286176"/>
          </a:xfrm>
          <a:prstGeom prst="rect">
            <a:avLst/>
          </a:prstGeom>
        </p:spPr>
      </p:pic>
      <p:pic>
        <p:nvPicPr>
          <p:cNvPr id="33" name="Picture 32" descr="A circle with a plane and ruler&#10;&#10;Description automatically generated with medium confidence">
            <a:extLst>
              <a:ext uri="{FF2B5EF4-FFF2-40B4-BE49-F238E27FC236}">
                <a16:creationId xmlns:a16="http://schemas.microsoft.com/office/drawing/2014/main" id="{16381D5F-8510-2FE5-07C6-62513A80B3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2289" y="3577433"/>
            <a:ext cx="286176" cy="286176"/>
          </a:xfrm>
          <a:prstGeom prst="rect">
            <a:avLst/>
          </a:prstGeom>
        </p:spPr>
      </p:pic>
      <p:pic>
        <p:nvPicPr>
          <p:cNvPr id="34" name="Picture 33" descr="A circle with a black silhouette of a jet fighter and ruler&#10;&#10;Description automatically generated">
            <a:extLst>
              <a:ext uri="{FF2B5EF4-FFF2-40B4-BE49-F238E27FC236}">
                <a16:creationId xmlns:a16="http://schemas.microsoft.com/office/drawing/2014/main" id="{95132708-D9D7-0066-362C-E339C9AC8B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2487" y="4067753"/>
            <a:ext cx="286176" cy="286176"/>
          </a:xfrm>
          <a:prstGeom prst="rect">
            <a:avLst/>
          </a:prstGeom>
        </p:spPr>
      </p:pic>
      <p:pic>
        <p:nvPicPr>
          <p:cNvPr id="35" name="Picture 34" descr="A circle with a plane and a star and ruler&#10;&#10;Description automatically generated">
            <a:extLst>
              <a:ext uri="{FF2B5EF4-FFF2-40B4-BE49-F238E27FC236}">
                <a16:creationId xmlns:a16="http://schemas.microsoft.com/office/drawing/2014/main" id="{EAA86E26-B2A3-2817-DD0B-7CBDF46D2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573" y="4581849"/>
            <a:ext cx="286176" cy="286176"/>
          </a:xfrm>
          <a:prstGeom prst="rect">
            <a:avLst/>
          </a:prstGeom>
        </p:spPr>
      </p:pic>
      <p:pic>
        <p:nvPicPr>
          <p:cNvPr id="36" name="Picture 35" descr="A circle with a plane and a star and ruler&#10;&#10;Description automatically generated">
            <a:extLst>
              <a:ext uri="{FF2B5EF4-FFF2-40B4-BE49-F238E27FC236}">
                <a16:creationId xmlns:a16="http://schemas.microsoft.com/office/drawing/2014/main" id="{E4B791EE-7EE8-1972-5D14-98FB07DD3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011" y="5100876"/>
            <a:ext cx="286176" cy="286176"/>
          </a:xfrm>
          <a:prstGeom prst="rect">
            <a:avLst/>
          </a:prstGeom>
        </p:spPr>
      </p:pic>
      <p:pic>
        <p:nvPicPr>
          <p:cNvPr id="37" name="Picture 36">
            <a:extLst>
              <a:ext uri="{FF2B5EF4-FFF2-40B4-BE49-F238E27FC236}">
                <a16:creationId xmlns:a16="http://schemas.microsoft.com/office/drawing/2014/main" id="{5B15FEE2-9F3A-3831-8A53-7594D1EF8C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0945" y="4576918"/>
            <a:ext cx="286176" cy="286176"/>
          </a:xfrm>
          <a:prstGeom prst="rect">
            <a:avLst/>
          </a:prstGeom>
        </p:spPr>
      </p:pic>
      <p:pic>
        <p:nvPicPr>
          <p:cNvPr id="38" name="Picture 37">
            <a:extLst>
              <a:ext uri="{FF2B5EF4-FFF2-40B4-BE49-F238E27FC236}">
                <a16:creationId xmlns:a16="http://schemas.microsoft.com/office/drawing/2014/main" id="{15F73017-4FBA-44C5-6BE1-D3D9B36502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7383" y="5578889"/>
            <a:ext cx="286176" cy="286176"/>
          </a:xfrm>
          <a:prstGeom prst="rect">
            <a:avLst/>
          </a:prstGeom>
        </p:spPr>
      </p:pic>
      <p:pic>
        <p:nvPicPr>
          <p:cNvPr id="39" name="Picture 38">
            <a:extLst>
              <a:ext uri="{FF2B5EF4-FFF2-40B4-BE49-F238E27FC236}">
                <a16:creationId xmlns:a16="http://schemas.microsoft.com/office/drawing/2014/main" id="{8FF8B376-D290-5D55-0168-E0AC5A1402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7383" y="5091014"/>
            <a:ext cx="286176" cy="286176"/>
          </a:xfrm>
          <a:prstGeom prst="rect">
            <a:avLst/>
          </a:prstGeom>
        </p:spPr>
      </p:pic>
      <p:pic>
        <p:nvPicPr>
          <p:cNvPr id="40" name="Picture 39">
            <a:extLst>
              <a:ext uri="{FF2B5EF4-FFF2-40B4-BE49-F238E27FC236}">
                <a16:creationId xmlns:a16="http://schemas.microsoft.com/office/drawing/2014/main" id="{EE48A3D0-E771-F5CA-CA9D-ABB7AF7220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5163" y="3577433"/>
            <a:ext cx="286176" cy="286176"/>
          </a:xfrm>
          <a:prstGeom prst="rect">
            <a:avLst/>
          </a:prstGeom>
        </p:spPr>
      </p:pic>
      <p:pic>
        <p:nvPicPr>
          <p:cNvPr id="41" name="Picture 40">
            <a:extLst>
              <a:ext uri="{FF2B5EF4-FFF2-40B4-BE49-F238E27FC236}">
                <a16:creationId xmlns:a16="http://schemas.microsoft.com/office/drawing/2014/main" id="{A848D499-D913-D8FF-7C0A-8173AAD6D0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77038" y="2570065"/>
            <a:ext cx="286176" cy="286176"/>
          </a:xfrm>
          <a:prstGeom prst="rect">
            <a:avLst/>
          </a:prstGeom>
        </p:spPr>
      </p:pic>
      <p:pic>
        <p:nvPicPr>
          <p:cNvPr id="42" name="Picture 41">
            <a:extLst>
              <a:ext uri="{FF2B5EF4-FFF2-40B4-BE49-F238E27FC236}">
                <a16:creationId xmlns:a16="http://schemas.microsoft.com/office/drawing/2014/main" id="{0F7FAAA5-08FE-07C3-82B8-775AA71D86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92751" y="3235870"/>
            <a:ext cx="286176" cy="286176"/>
          </a:xfrm>
          <a:prstGeom prst="rect">
            <a:avLst/>
          </a:prstGeom>
        </p:spPr>
      </p:pic>
      <p:pic>
        <p:nvPicPr>
          <p:cNvPr id="43" name="Picture 42">
            <a:extLst>
              <a:ext uri="{FF2B5EF4-FFF2-40B4-BE49-F238E27FC236}">
                <a16:creationId xmlns:a16="http://schemas.microsoft.com/office/drawing/2014/main" id="{C6549B7D-B2B7-4C0E-3D41-1B7688E4C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5163" y="1182285"/>
            <a:ext cx="286176" cy="286176"/>
          </a:xfrm>
          <a:prstGeom prst="rect">
            <a:avLst/>
          </a:prstGeom>
        </p:spPr>
      </p:pic>
      <p:pic>
        <p:nvPicPr>
          <p:cNvPr id="44" name="Picture 43" descr="A screenshot of a game&#10;&#10;Description automatically generated">
            <a:extLst>
              <a:ext uri="{FF2B5EF4-FFF2-40B4-BE49-F238E27FC236}">
                <a16:creationId xmlns:a16="http://schemas.microsoft.com/office/drawing/2014/main" id="{2F949AF7-ADCB-85D6-99A9-CAC6D9F74D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4112290" y="3888920"/>
            <a:ext cx="536780" cy="536780"/>
          </a:xfrm>
          <a:prstGeom prst="rect">
            <a:avLst/>
          </a:prstGeom>
        </p:spPr>
      </p:pic>
      <p:pic>
        <p:nvPicPr>
          <p:cNvPr id="45" name="Picture 44" descr="A screenshot of a game&#10;&#10;Description automatically generated">
            <a:extLst>
              <a:ext uri="{FF2B5EF4-FFF2-40B4-BE49-F238E27FC236}">
                <a16:creationId xmlns:a16="http://schemas.microsoft.com/office/drawing/2014/main" id="{1308716D-B130-F160-F548-D0516549ED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43414" y="4059376"/>
            <a:ext cx="286176" cy="286176"/>
          </a:xfrm>
          <a:prstGeom prst="rect">
            <a:avLst/>
          </a:prstGeom>
        </p:spPr>
      </p:pic>
      <p:pic>
        <p:nvPicPr>
          <p:cNvPr id="46" name="Picture 45" descr="A circle with a black and red border and a black and red logo&#10;&#10;Description automatically generated with medium confidence">
            <a:extLst>
              <a:ext uri="{FF2B5EF4-FFF2-40B4-BE49-F238E27FC236}">
                <a16:creationId xmlns:a16="http://schemas.microsoft.com/office/drawing/2014/main" id="{9F55A537-ED39-1C23-4434-5B008362D1F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81411" y="2523074"/>
            <a:ext cx="286176" cy="286176"/>
          </a:xfrm>
          <a:prstGeom prst="rect">
            <a:avLst/>
          </a:prstGeom>
        </p:spPr>
      </p:pic>
      <p:pic>
        <p:nvPicPr>
          <p:cNvPr id="47" name="Picture 46" descr="A picture containing text, sign&#10;&#10;Description automatically generated">
            <a:extLst>
              <a:ext uri="{FF2B5EF4-FFF2-40B4-BE49-F238E27FC236}">
                <a16:creationId xmlns:a16="http://schemas.microsoft.com/office/drawing/2014/main" id="{703F2C0D-3AC9-9373-A7CA-678959C2799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87560" y="2535585"/>
            <a:ext cx="286176" cy="286176"/>
          </a:xfrm>
          <a:prstGeom prst="rect">
            <a:avLst/>
          </a:prstGeom>
        </p:spPr>
      </p:pic>
      <p:grpSp>
        <p:nvGrpSpPr>
          <p:cNvPr id="54" name="Group 53">
            <a:extLst>
              <a:ext uri="{FF2B5EF4-FFF2-40B4-BE49-F238E27FC236}">
                <a16:creationId xmlns:a16="http://schemas.microsoft.com/office/drawing/2014/main" id="{AA7F2721-4F4F-8B77-7227-4369D2B35CE7}"/>
              </a:ext>
            </a:extLst>
          </p:cNvPr>
          <p:cNvGrpSpPr/>
          <p:nvPr/>
        </p:nvGrpSpPr>
        <p:grpSpPr>
          <a:xfrm>
            <a:off x="9593518" y="5125051"/>
            <a:ext cx="286176" cy="286176"/>
            <a:chOff x="10484700" y="6003821"/>
            <a:chExt cx="640080" cy="640080"/>
          </a:xfrm>
        </p:grpSpPr>
        <p:sp>
          <p:nvSpPr>
            <p:cNvPr id="49" name="Oval 48">
              <a:extLst>
                <a:ext uri="{FF2B5EF4-FFF2-40B4-BE49-F238E27FC236}">
                  <a16:creationId xmlns:a16="http://schemas.microsoft.com/office/drawing/2014/main" id="{0AC206EB-EC93-D2A3-28AC-FA9E64240113}"/>
                </a:ext>
              </a:extLst>
            </p:cNvPr>
            <p:cNvSpPr/>
            <p:nvPr/>
          </p:nvSpPr>
          <p:spPr>
            <a:xfrm>
              <a:off x="10484700" y="6003821"/>
              <a:ext cx="640080" cy="640080"/>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50" name="Picture 49">
              <a:extLst>
                <a:ext uri="{FF2B5EF4-FFF2-40B4-BE49-F238E27FC236}">
                  <a16:creationId xmlns:a16="http://schemas.microsoft.com/office/drawing/2014/main" id="{3103EBC8-5F56-9C8A-7071-FDCC3383685C}"/>
                </a:ext>
              </a:extLst>
            </p:cNvPr>
            <p:cNvPicPr>
              <a:picLocks noChangeAspect="1"/>
            </p:cNvPicPr>
            <p:nvPr/>
          </p:nvPicPr>
          <p:blipFill>
            <a:blip r:embed="rId15"/>
            <a:stretch>
              <a:fillRect/>
            </a:stretch>
          </p:blipFill>
          <p:spPr>
            <a:xfrm>
              <a:off x="10515167" y="6030416"/>
              <a:ext cx="573838" cy="594510"/>
            </a:xfrm>
            <a:prstGeom prst="rect">
              <a:avLst/>
            </a:prstGeom>
          </p:spPr>
        </p:pic>
      </p:grpSp>
      <p:pic>
        <p:nvPicPr>
          <p:cNvPr id="69" name="Picture 68" descr="Diagram&#10;&#10;Description automatically generated">
            <a:extLst>
              <a:ext uri="{FF2B5EF4-FFF2-40B4-BE49-F238E27FC236}">
                <a16:creationId xmlns:a16="http://schemas.microsoft.com/office/drawing/2014/main" id="{6619047D-1DF1-DE23-BD10-25A564DE181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2735" y="2814864"/>
            <a:ext cx="308798" cy="308798"/>
          </a:xfrm>
          <a:prstGeom prst="rect">
            <a:avLst/>
          </a:prstGeom>
        </p:spPr>
      </p:pic>
      <p:pic>
        <p:nvPicPr>
          <p:cNvPr id="70" name="Picture 69" descr="Diagram&#10;&#10;Description automatically generated">
            <a:extLst>
              <a:ext uri="{FF2B5EF4-FFF2-40B4-BE49-F238E27FC236}">
                <a16:creationId xmlns:a16="http://schemas.microsoft.com/office/drawing/2014/main" id="{BA6F51ED-5982-3515-2085-A0553D4BE0C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83014" y="1709830"/>
            <a:ext cx="308798" cy="308798"/>
          </a:xfrm>
          <a:prstGeom prst="rect">
            <a:avLst/>
          </a:prstGeom>
        </p:spPr>
      </p:pic>
      <p:pic>
        <p:nvPicPr>
          <p:cNvPr id="71" name="Picture 70" descr="Icon&#10;&#10;Description automatically generated">
            <a:extLst>
              <a:ext uri="{FF2B5EF4-FFF2-40B4-BE49-F238E27FC236}">
                <a16:creationId xmlns:a16="http://schemas.microsoft.com/office/drawing/2014/main" id="{DD2DCBAB-1A5B-E259-72C1-2AF82CC5D0A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10774" y="1690506"/>
            <a:ext cx="308798" cy="308798"/>
          </a:xfrm>
          <a:prstGeom prst="rect">
            <a:avLst/>
          </a:prstGeom>
        </p:spPr>
      </p:pic>
      <p:pic>
        <p:nvPicPr>
          <p:cNvPr id="72" name="Picture 71" descr="Icon&#10;&#10;Description automatically generated">
            <a:extLst>
              <a:ext uri="{FF2B5EF4-FFF2-40B4-BE49-F238E27FC236}">
                <a16:creationId xmlns:a16="http://schemas.microsoft.com/office/drawing/2014/main" id="{697D9360-F229-6857-4B7D-48B24E331D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2907" y="3375236"/>
            <a:ext cx="308798" cy="308798"/>
          </a:xfrm>
          <a:prstGeom prst="rect">
            <a:avLst/>
          </a:prstGeom>
        </p:spPr>
      </p:pic>
      <p:pic>
        <p:nvPicPr>
          <p:cNvPr id="73" name="Picture 72" descr="A blue circle with a black background and a black and white image of a jet plane&#10;&#10;Description automatically generated">
            <a:extLst>
              <a:ext uri="{FF2B5EF4-FFF2-40B4-BE49-F238E27FC236}">
                <a16:creationId xmlns:a16="http://schemas.microsoft.com/office/drawing/2014/main" id="{5B90028E-885B-2558-5752-08419C76A11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75608" y="2789900"/>
            <a:ext cx="308798" cy="308798"/>
          </a:xfrm>
          <a:prstGeom prst="rect">
            <a:avLst/>
          </a:prstGeom>
        </p:spPr>
      </p:pic>
      <p:pic>
        <p:nvPicPr>
          <p:cNvPr id="75" name="Picture 74" descr="A blue circle with a black background and a white star and a black sign with a plane and ruler&#10;&#10;Description automatically generated">
            <a:extLst>
              <a:ext uri="{FF2B5EF4-FFF2-40B4-BE49-F238E27FC236}">
                <a16:creationId xmlns:a16="http://schemas.microsoft.com/office/drawing/2014/main" id="{74A0262D-77C9-190C-2E5D-563A6385E0B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19049" y="3265104"/>
            <a:ext cx="308798" cy="308798"/>
          </a:xfrm>
          <a:prstGeom prst="rect">
            <a:avLst/>
          </a:prstGeom>
        </p:spPr>
      </p:pic>
      <p:pic>
        <p:nvPicPr>
          <p:cNvPr id="74" name="Picture 73" descr="A blue circle with a black silhouette of a jet&#10;&#10;Description automatically generated">
            <a:extLst>
              <a:ext uri="{FF2B5EF4-FFF2-40B4-BE49-F238E27FC236}">
                <a16:creationId xmlns:a16="http://schemas.microsoft.com/office/drawing/2014/main" id="{F35A4739-A360-098B-9BBE-220A7135B01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54681" y="2670052"/>
            <a:ext cx="308798" cy="308798"/>
          </a:xfrm>
          <a:prstGeom prst="rect">
            <a:avLst/>
          </a:prstGeom>
        </p:spPr>
      </p:pic>
      <p:pic>
        <p:nvPicPr>
          <p:cNvPr id="76" name="Picture 75" descr="A screenshot of a video game&#10;&#10;Description automatically generated">
            <a:extLst>
              <a:ext uri="{FF2B5EF4-FFF2-40B4-BE49-F238E27FC236}">
                <a16:creationId xmlns:a16="http://schemas.microsoft.com/office/drawing/2014/main" id="{89AB4542-A565-3D29-C8E3-B33581A9D6C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62474" y="3280206"/>
            <a:ext cx="308798" cy="308798"/>
          </a:xfrm>
          <a:prstGeom prst="rect">
            <a:avLst/>
          </a:prstGeom>
        </p:spPr>
      </p:pic>
      <p:grpSp>
        <p:nvGrpSpPr>
          <p:cNvPr id="92" name="Group 91">
            <a:extLst>
              <a:ext uri="{FF2B5EF4-FFF2-40B4-BE49-F238E27FC236}">
                <a16:creationId xmlns:a16="http://schemas.microsoft.com/office/drawing/2014/main" id="{AF257857-ACEF-D786-1ED9-7C3B80748C00}"/>
              </a:ext>
            </a:extLst>
          </p:cNvPr>
          <p:cNvGrpSpPr/>
          <p:nvPr/>
        </p:nvGrpSpPr>
        <p:grpSpPr>
          <a:xfrm>
            <a:off x="-938247" y="4691489"/>
            <a:ext cx="289169" cy="286215"/>
            <a:chOff x="3371716" y="3287888"/>
            <a:chExt cx="1198090" cy="1185850"/>
          </a:xfrm>
        </p:grpSpPr>
        <p:sp>
          <p:nvSpPr>
            <p:cNvPr id="93" name="Oval 92">
              <a:extLst>
                <a:ext uri="{FF2B5EF4-FFF2-40B4-BE49-F238E27FC236}">
                  <a16:creationId xmlns:a16="http://schemas.microsoft.com/office/drawing/2014/main" id="{6E2D2DAE-8C88-CA98-D45D-FC336324B204}"/>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94" name="Picture 93">
              <a:extLst>
                <a:ext uri="{FF2B5EF4-FFF2-40B4-BE49-F238E27FC236}">
                  <a16:creationId xmlns:a16="http://schemas.microsoft.com/office/drawing/2014/main" id="{021B1D20-C603-B610-7445-E16CA5DC4E0E}"/>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95" name="Group 94">
            <a:extLst>
              <a:ext uri="{FF2B5EF4-FFF2-40B4-BE49-F238E27FC236}">
                <a16:creationId xmlns:a16="http://schemas.microsoft.com/office/drawing/2014/main" id="{5D969B96-A688-A588-65DD-12002F0DC639}"/>
              </a:ext>
            </a:extLst>
          </p:cNvPr>
          <p:cNvGrpSpPr/>
          <p:nvPr/>
        </p:nvGrpSpPr>
        <p:grpSpPr>
          <a:xfrm>
            <a:off x="-946454" y="4387572"/>
            <a:ext cx="289169" cy="286215"/>
            <a:chOff x="3371716" y="3287888"/>
            <a:chExt cx="1198090" cy="1185850"/>
          </a:xfrm>
        </p:grpSpPr>
        <p:sp>
          <p:nvSpPr>
            <p:cNvPr id="96" name="Oval 95">
              <a:extLst>
                <a:ext uri="{FF2B5EF4-FFF2-40B4-BE49-F238E27FC236}">
                  <a16:creationId xmlns:a16="http://schemas.microsoft.com/office/drawing/2014/main" id="{5023B6FF-235D-6221-37BE-8891A5CD38FD}"/>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97" name="Picture 96">
              <a:extLst>
                <a:ext uri="{FF2B5EF4-FFF2-40B4-BE49-F238E27FC236}">
                  <a16:creationId xmlns:a16="http://schemas.microsoft.com/office/drawing/2014/main" id="{BDA3D4BB-EBE3-BA1C-6916-A65B845CC46D}"/>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98" name="Group 97">
            <a:extLst>
              <a:ext uri="{FF2B5EF4-FFF2-40B4-BE49-F238E27FC236}">
                <a16:creationId xmlns:a16="http://schemas.microsoft.com/office/drawing/2014/main" id="{21D83529-0EFB-21EA-A632-846558A13F1A}"/>
              </a:ext>
            </a:extLst>
          </p:cNvPr>
          <p:cNvGrpSpPr/>
          <p:nvPr/>
        </p:nvGrpSpPr>
        <p:grpSpPr>
          <a:xfrm>
            <a:off x="-933984" y="4078834"/>
            <a:ext cx="289169" cy="286215"/>
            <a:chOff x="3371716" y="3287888"/>
            <a:chExt cx="1198090" cy="1185850"/>
          </a:xfrm>
        </p:grpSpPr>
        <p:sp>
          <p:nvSpPr>
            <p:cNvPr id="99" name="Oval 98">
              <a:extLst>
                <a:ext uri="{FF2B5EF4-FFF2-40B4-BE49-F238E27FC236}">
                  <a16:creationId xmlns:a16="http://schemas.microsoft.com/office/drawing/2014/main" id="{6CA5755F-E986-DEA6-476B-1DC248218CD6}"/>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00" name="Picture 99">
              <a:extLst>
                <a:ext uri="{FF2B5EF4-FFF2-40B4-BE49-F238E27FC236}">
                  <a16:creationId xmlns:a16="http://schemas.microsoft.com/office/drawing/2014/main" id="{ACBD1DA8-2793-0491-5FBB-045564942339}"/>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101" name="Group 100">
            <a:extLst>
              <a:ext uri="{FF2B5EF4-FFF2-40B4-BE49-F238E27FC236}">
                <a16:creationId xmlns:a16="http://schemas.microsoft.com/office/drawing/2014/main" id="{E4F79DFF-2E26-0AAE-2812-07B5971517BD}"/>
              </a:ext>
            </a:extLst>
          </p:cNvPr>
          <p:cNvGrpSpPr/>
          <p:nvPr/>
        </p:nvGrpSpPr>
        <p:grpSpPr>
          <a:xfrm>
            <a:off x="-930242" y="3763871"/>
            <a:ext cx="289169" cy="286215"/>
            <a:chOff x="3371716" y="3287888"/>
            <a:chExt cx="1198090" cy="1185850"/>
          </a:xfrm>
        </p:grpSpPr>
        <p:sp>
          <p:nvSpPr>
            <p:cNvPr id="102" name="Oval 101">
              <a:extLst>
                <a:ext uri="{FF2B5EF4-FFF2-40B4-BE49-F238E27FC236}">
                  <a16:creationId xmlns:a16="http://schemas.microsoft.com/office/drawing/2014/main" id="{569BD1FB-A869-DE1E-E3C2-66E2F52723E8}"/>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03" name="Picture 102">
              <a:extLst>
                <a:ext uri="{FF2B5EF4-FFF2-40B4-BE49-F238E27FC236}">
                  <a16:creationId xmlns:a16="http://schemas.microsoft.com/office/drawing/2014/main" id="{779D4DDA-8590-E1FF-9201-3A6861A7D2FE}"/>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104" name="Group 103">
            <a:extLst>
              <a:ext uri="{FF2B5EF4-FFF2-40B4-BE49-F238E27FC236}">
                <a16:creationId xmlns:a16="http://schemas.microsoft.com/office/drawing/2014/main" id="{85E01888-C6C3-0211-B4EC-B1073F83760E}"/>
              </a:ext>
            </a:extLst>
          </p:cNvPr>
          <p:cNvGrpSpPr/>
          <p:nvPr/>
        </p:nvGrpSpPr>
        <p:grpSpPr>
          <a:xfrm>
            <a:off x="-555040" y="2827967"/>
            <a:ext cx="303675" cy="277829"/>
            <a:chOff x="5571284" y="4834744"/>
            <a:chExt cx="866845" cy="793069"/>
          </a:xfrm>
        </p:grpSpPr>
        <p:grpSp>
          <p:nvGrpSpPr>
            <p:cNvPr id="105" name="Group 104">
              <a:extLst>
                <a:ext uri="{FF2B5EF4-FFF2-40B4-BE49-F238E27FC236}">
                  <a16:creationId xmlns:a16="http://schemas.microsoft.com/office/drawing/2014/main" id="{11DE5B77-1052-2514-09FF-AE181D1CC7C2}"/>
                </a:ext>
              </a:extLst>
            </p:cNvPr>
            <p:cNvGrpSpPr/>
            <p:nvPr/>
          </p:nvGrpSpPr>
          <p:grpSpPr>
            <a:xfrm>
              <a:off x="5571284" y="4834744"/>
              <a:ext cx="866845" cy="793069"/>
              <a:chOff x="3471135" y="5263771"/>
              <a:chExt cx="1198090" cy="1183338"/>
            </a:xfrm>
          </p:grpSpPr>
          <p:sp>
            <p:nvSpPr>
              <p:cNvPr id="107" name="Oval 106">
                <a:extLst>
                  <a:ext uri="{FF2B5EF4-FFF2-40B4-BE49-F238E27FC236}">
                    <a16:creationId xmlns:a16="http://schemas.microsoft.com/office/drawing/2014/main" id="{8674A76D-04A3-02A4-1C26-84B1B1A5AC41}"/>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8" name="Picture 107">
                <a:extLst>
                  <a:ext uri="{FF2B5EF4-FFF2-40B4-BE49-F238E27FC236}">
                    <a16:creationId xmlns:a16="http://schemas.microsoft.com/office/drawing/2014/main" id="{7800AA28-8AF7-10C6-71EF-0719A52C41C1}"/>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06" name="Oval 105">
              <a:extLst>
                <a:ext uri="{FF2B5EF4-FFF2-40B4-BE49-F238E27FC236}">
                  <a16:creationId xmlns:a16="http://schemas.microsoft.com/office/drawing/2014/main" id="{A76D1468-A37D-7A38-23FF-E4DCDFC82606}"/>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grpSp>
        <p:nvGrpSpPr>
          <p:cNvPr id="109" name="Group 108">
            <a:extLst>
              <a:ext uri="{FF2B5EF4-FFF2-40B4-BE49-F238E27FC236}">
                <a16:creationId xmlns:a16="http://schemas.microsoft.com/office/drawing/2014/main" id="{B991F020-576F-2DC6-EE80-2BD32FFBB1B8}"/>
              </a:ext>
            </a:extLst>
          </p:cNvPr>
          <p:cNvGrpSpPr/>
          <p:nvPr/>
        </p:nvGrpSpPr>
        <p:grpSpPr>
          <a:xfrm>
            <a:off x="-742798" y="1959809"/>
            <a:ext cx="303675" cy="277829"/>
            <a:chOff x="5571284" y="4834744"/>
            <a:chExt cx="866845" cy="793069"/>
          </a:xfrm>
        </p:grpSpPr>
        <p:grpSp>
          <p:nvGrpSpPr>
            <p:cNvPr id="110" name="Group 109">
              <a:extLst>
                <a:ext uri="{FF2B5EF4-FFF2-40B4-BE49-F238E27FC236}">
                  <a16:creationId xmlns:a16="http://schemas.microsoft.com/office/drawing/2014/main" id="{38B4E315-4A37-CEC1-8E39-02DB437A0D55}"/>
                </a:ext>
              </a:extLst>
            </p:cNvPr>
            <p:cNvGrpSpPr/>
            <p:nvPr/>
          </p:nvGrpSpPr>
          <p:grpSpPr>
            <a:xfrm>
              <a:off x="5571284" y="4834744"/>
              <a:ext cx="866845" cy="793069"/>
              <a:chOff x="3471135" y="5263771"/>
              <a:chExt cx="1198090" cy="1183338"/>
            </a:xfrm>
          </p:grpSpPr>
          <p:sp>
            <p:nvSpPr>
              <p:cNvPr id="112" name="Oval 111">
                <a:extLst>
                  <a:ext uri="{FF2B5EF4-FFF2-40B4-BE49-F238E27FC236}">
                    <a16:creationId xmlns:a16="http://schemas.microsoft.com/office/drawing/2014/main" id="{8DD48B72-A516-876A-8479-F83B3B648DFA}"/>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3" name="Picture 112">
                <a:extLst>
                  <a:ext uri="{FF2B5EF4-FFF2-40B4-BE49-F238E27FC236}">
                    <a16:creationId xmlns:a16="http://schemas.microsoft.com/office/drawing/2014/main" id="{D7DFF475-0D0F-26C0-83A8-A67E9347B066}"/>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11" name="Oval 110">
              <a:extLst>
                <a:ext uri="{FF2B5EF4-FFF2-40B4-BE49-F238E27FC236}">
                  <a16:creationId xmlns:a16="http://schemas.microsoft.com/office/drawing/2014/main" id="{DD74567C-07E7-5005-4B2C-5C5BAC974E8A}"/>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grpSp>
        <p:nvGrpSpPr>
          <p:cNvPr id="66" name="Group 65">
            <a:extLst>
              <a:ext uri="{FF2B5EF4-FFF2-40B4-BE49-F238E27FC236}">
                <a16:creationId xmlns:a16="http://schemas.microsoft.com/office/drawing/2014/main" id="{83D4C123-7884-7A61-DFFD-DCDF7509581F}"/>
              </a:ext>
            </a:extLst>
          </p:cNvPr>
          <p:cNvGrpSpPr/>
          <p:nvPr/>
        </p:nvGrpSpPr>
        <p:grpSpPr>
          <a:xfrm>
            <a:off x="4810335" y="422664"/>
            <a:ext cx="550890" cy="504986"/>
            <a:chOff x="3471135" y="5263771"/>
            <a:chExt cx="1198090" cy="1183338"/>
          </a:xfrm>
        </p:grpSpPr>
        <p:sp>
          <p:nvSpPr>
            <p:cNvPr id="67" name="Oval 66">
              <a:extLst>
                <a:ext uri="{FF2B5EF4-FFF2-40B4-BE49-F238E27FC236}">
                  <a16:creationId xmlns:a16="http://schemas.microsoft.com/office/drawing/2014/main" id="{C799F1DE-5E37-36AE-626C-CC7DB05E86D7}"/>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68" name="Picture 67">
              <a:extLst>
                <a:ext uri="{FF2B5EF4-FFF2-40B4-BE49-F238E27FC236}">
                  <a16:creationId xmlns:a16="http://schemas.microsoft.com/office/drawing/2014/main" id="{E578B587-D528-0489-B77E-69A85CAD94BB}"/>
                </a:ext>
              </a:extLst>
            </p:cNvPr>
            <p:cNvPicPr>
              <a:picLocks noChangeAspect="1"/>
            </p:cNvPicPr>
            <p:nvPr/>
          </p:nvPicPr>
          <p:blipFill>
            <a:blip r:embed="rId23"/>
            <a:stretch>
              <a:fillRect/>
            </a:stretch>
          </p:blipFill>
          <p:spPr>
            <a:xfrm rot="21400421">
              <a:off x="3511715" y="5316476"/>
              <a:ext cx="1082326" cy="1056859"/>
            </a:xfrm>
            <a:prstGeom prst="rect">
              <a:avLst/>
            </a:prstGeom>
          </p:spPr>
        </p:pic>
      </p:grpSp>
      <p:grpSp>
        <p:nvGrpSpPr>
          <p:cNvPr id="117" name="Group 116">
            <a:extLst>
              <a:ext uri="{FF2B5EF4-FFF2-40B4-BE49-F238E27FC236}">
                <a16:creationId xmlns:a16="http://schemas.microsoft.com/office/drawing/2014/main" id="{9BE36F9E-BF72-A41C-20DB-74AF36EC4AAF}"/>
              </a:ext>
            </a:extLst>
          </p:cNvPr>
          <p:cNvGrpSpPr/>
          <p:nvPr/>
        </p:nvGrpSpPr>
        <p:grpSpPr>
          <a:xfrm>
            <a:off x="9537815" y="1679490"/>
            <a:ext cx="290331" cy="286416"/>
            <a:chOff x="6174474" y="3289250"/>
            <a:chExt cx="1130089" cy="1114856"/>
          </a:xfrm>
        </p:grpSpPr>
        <p:sp>
          <p:nvSpPr>
            <p:cNvPr id="118" name="Oval 117">
              <a:extLst>
                <a:ext uri="{FF2B5EF4-FFF2-40B4-BE49-F238E27FC236}">
                  <a16:creationId xmlns:a16="http://schemas.microsoft.com/office/drawing/2014/main" id="{8F7D2181-C57E-73F2-E6B2-6CC39BC181A3}"/>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19" name="Picture 118">
              <a:extLst>
                <a:ext uri="{FF2B5EF4-FFF2-40B4-BE49-F238E27FC236}">
                  <a16:creationId xmlns:a16="http://schemas.microsoft.com/office/drawing/2014/main" id="{C04CC3DD-5183-9F3A-B720-271229081744}"/>
                </a:ext>
              </a:extLst>
            </p:cNvPr>
            <p:cNvPicPr>
              <a:picLocks noChangeAspect="1"/>
            </p:cNvPicPr>
            <p:nvPr/>
          </p:nvPicPr>
          <p:blipFill>
            <a:blip r:embed="rId24"/>
            <a:stretch>
              <a:fillRect/>
            </a:stretch>
          </p:blipFill>
          <p:spPr>
            <a:xfrm>
              <a:off x="6225006" y="3334673"/>
              <a:ext cx="1010917" cy="987941"/>
            </a:xfrm>
            <a:prstGeom prst="rect">
              <a:avLst/>
            </a:prstGeom>
          </p:spPr>
        </p:pic>
      </p:grpSp>
      <p:grpSp>
        <p:nvGrpSpPr>
          <p:cNvPr id="120" name="Group 119">
            <a:extLst>
              <a:ext uri="{FF2B5EF4-FFF2-40B4-BE49-F238E27FC236}">
                <a16:creationId xmlns:a16="http://schemas.microsoft.com/office/drawing/2014/main" id="{3E2ED22D-E7CF-B9D7-5071-F2B3AC954BE7}"/>
              </a:ext>
            </a:extLst>
          </p:cNvPr>
          <p:cNvGrpSpPr/>
          <p:nvPr/>
        </p:nvGrpSpPr>
        <p:grpSpPr>
          <a:xfrm>
            <a:off x="10788442" y="4462914"/>
            <a:ext cx="311274" cy="307077"/>
            <a:chOff x="6174474" y="3289250"/>
            <a:chExt cx="1130089" cy="1114856"/>
          </a:xfrm>
        </p:grpSpPr>
        <p:sp>
          <p:nvSpPr>
            <p:cNvPr id="121" name="Oval 120">
              <a:extLst>
                <a:ext uri="{FF2B5EF4-FFF2-40B4-BE49-F238E27FC236}">
                  <a16:creationId xmlns:a16="http://schemas.microsoft.com/office/drawing/2014/main" id="{913EBD1A-4D50-0C27-FCD8-2546D89B41C4}"/>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22" name="Picture 121">
              <a:extLst>
                <a:ext uri="{FF2B5EF4-FFF2-40B4-BE49-F238E27FC236}">
                  <a16:creationId xmlns:a16="http://schemas.microsoft.com/office/drawing/2014/main" id="{61C8D9FD-4F8D-116F-B541-5C83AC8C55DC}"/>
                </a:ext>
              </a:extLst>
            </p:cNvPr>
            <p:cNvPicPr>
              <a:picLocks noChangeAspect="1"/>
            </p:cNvPicPr>
            <p:nvPr/>
          </p:nvPicPr>
          <p:blipFill>
            <a:blip r:embed="rId24"/>
            <a:stretch>
              <a:fillRect/>
            </a:stretch>
          </p:blipFill>
          <p:spPr>
            <a:xfrm>
              <a:off x="6225006" y="3334673"/>
              <a:ext cx="1010917" cy="987941"/>
            </a:xfrm>
            <a:prstGeom prst="rect">
              <a:avLst/>
            </a:prstGeom>
          </p:spPr>
        </p:pic>
      </p:grpSp>
      <p:pic>
        <p:nvPicPr>
          <p:cNvPr id="3" name="Picture 2" descr="A picture containing text, clock&#10;&#10;Description automatically generated">
            <a:extLst>
              <a:ext uri="{FF2B5EF4-FFF2-40B4-BE49-F238E27FC236}">
                <a16:creationId xmlns:a16="http://schemas.microsoft.com/office/drawing/2014/main" id="{2D5757D5-12CE-9DF0-25E9-559E8B3CD2A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69981" y="2567268"/>
            <a:ext cx="327352" cy="327352"/>
          </a:xfrm>
          <a:prstGeom prst="rect">
            <a:avLst/>
          </a:prstGeom>
        </p:spPr>
      </p:pic>
      <p:pic>
        <p:nvPicPr>
          <p:cNvPr id="5" name="Picture 4" descr="Icon&#10;&#10;Description automatically generated">
            <a:extLst>
              <a:ext uri="{FF2B5EF4-FFF2-40B4-BE49-F238E27FC236}">
                <a16:creationId xmlns:a16="http://schemas.microsoft.com/office/drawing/2014/main" id="{A9389B8D-AA17-0ECC-3D50-D77EB1CC434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01988" y="2013872"/>
            <a:ext cx="327352" cy="327352"/>
          </a:xfrm>
          <a:prstGeom prst="rect">
            <a:avLst/>
          </a:prstGeom>
        </p:spPr>
      </p:pic>
      <p:pic>
        <p:nvPicPr>
          <p:cNvPr id="6" name="Picture 5" descr="Logo, icon&#10;&#10;Description automatically generated">
            <a:extLst>
              <a:ext uri="{FF2B5EF4-FFF2-40B4-BE49-F238E27FC236}">
                <a16:creationId xmlns:a16="http://schemas.microsoft.com/office/drawing/2014/main" id="{C65CAF60-E5C1-899A-73A0-314CDC2483D8}"/>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2427940" y="1866590"/>
            <a:ext cx="319938" cy="319938"/>
          </a:xfrm>
          <a:prstGeom prst="rect">
            <a:avLst/>
          </a:prstGeom>
        </p:spPr>
      </p:pic>
      <p:pic>
        <p:nvPicPr>
          <p:cNvPr id="7" name="Picture 6" descr="A close-up of a map&#10;&#10;Description automatically generated">
            <a:extLst>
              <a:ext uri="{FF2B5EF4-FFF2-40B4-BE49-F238E27FC236}">
                <a16:creationId xmlns:a16="http://schemas.microsoft.com/office/drawing/2014/main" id="{FEF3DF28-A79A-3192-D64A-1EFE13486F9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50596" y="3439904"/>
            <a:ext cx="271890" cy="271890"/>
          </a:xfrm>
          <a:prstGeom prst="rect">
            <a:avLst/>
          </a:prstGeom>
        </p:spPr>
      </p:pic>
      <p:pic>
        <p:nvPicPr>
          <p:cNvPr id="8" name="Picture 7" descr="A close-up of a map&#10;&#10;Description automatically generated">
            <a:extLst>
              <a:ext uri="{FF2B5EF4-FFF2-40B4-BE49-F238E27FC236}">
                <a16:creationId xmlns:a16="http://schemas.microsoft.com/office/drawing/2014/main" id="{5A4ACEBE-D46B-46C5-1DB3-FD18CC9E0F0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112950" y="3903839"/>
            <a:ext cx="271890" cy="271890"/>
          </a:xfrm>
          <a:prstGeom prst="rect">
            <a:avLst/>
          </a:prstGeom>
        </p:spPr>
      </p:pic>
      <p:pic>
        <p:nvPicPr>
          <p:cNvPr id="9" name="Picture 8" descr="A close-up of a map&#10;&#10;Description automatically generated">
            <a:extLst>
              <a:ext uri="{FF2B5EF4-FFF2-40B4-BE49-F238E27FC236}">
                <a16:creationId xmlns:a16="http://schemas.microsoft.com/office/drawing/2014/main" id="{6BB28373-6A20-C638-CED0-1F991537101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395900" y="1549242"/>
            <a:ext cx="271890" cy="271890"/>
          </a:xfrm>
          <a:prstGeom prst="rect">
            <a:avLst/>
          </a:prstGeom>
        </p:spPr>
      </p:pic>
      <p:pic>
        <p:nvPicPr>
          <p:cNvPr id="10" name="Picture 9" descr="Logo&#10;&#10;Description automatically generated">
            <a:extLst>
              <a:ext uri="{FF2B5EF4-FFF2-40B4-BE49-F238E27FC236}">
                <a16:creationId xmlns:a16="http://schemas.microsoft.com/office/drawing/2014/main" id="{A4E0DCDE-0C2B-4BF6-E61B-22B99D0B4DE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744968" y="2452640"/>
            <a:ext cx="308798" cy="308798"/>
          </a:xfrm>
          <a:prstGeom prst="rect">
            <a:avLst/>
          </a:prstGeom>
        </p:spPr>
      </p:pic>
      <p:pic>
        <p:nvPicPr>
          <p:cNvPr id="11" name="Picture 10" descr="A circle with a black silhouette of a jet fighter and ruler&#10;&#10;Description automatically generated">
            <a:extLst>
              <a:ext uri="{FF2B5EF4-FFF2-40B4-BE49-F238E27FC236}">
                <a16:creationId xmlns:a16="http://schemas.microsoft.com/office/drawing/2014/main" id="{0978CAA9-03C3-19E3-B5A2-71CEB4F49F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2246" y="2854578"/>
            <a:ext cx="286176" cy="286176"/>
          </a:xfrm>
          <a:prstGeom prst="rect">
            <a:avLst/>
          </a:prstGeom>
        </p:spPr>
      </p:pic>
      <p:grpSp>
        <p:nvGrpSpPr>
          <p:cNvPr id="12" name="Group 11">
            <a:extLst>
              <a:ext uri="{FF2B5EF4-FFF2-40B4-BE49-F238E27FC236}">
                <a16:creationId xmlns:a16="http://schemas.microsoft.com/office/drawing/2014/main" id="{9D55B1E9-4557-5208-7304-D7CB623C4DB7}"/>
              </a:ext>
            </a:extLst>
          </p:cNvPr>
          <p:cNvGrpSpPr/>
          <p:nvPr/>
        </p:nvGrpSpPr>
        <p:grpSpPr>
          <a:xfrm>
            <a:off x="9587560" y="2891433"/>
            <a:ext cx="246046" cy="242728"/>
            <a:chOff x="6174474" y="3289250"/>
            <a:chExt cx="1130089" cy="1114856"/>
          </a:xfrm>
        </p:grpSpPr>
        <p:sp>
          <p:nvSpPr>
            <p:cNvPr id="13" name="Oval 12">
              <a:extLst>
                <a:ext uri="{FF2B5EF4-FFF2-40B4-BE49-F238E27FC236}">
                  <a16:creationId xmlns:a16="http://schemas.microsoft.com/office/drawing/2014/main" id="{CBB82DB5-C2CF-2FB9-B38D-00D6FC74775A}"/>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4" name="Picture 13">
              <a:extLst>
                <a:ext uri="{FF2B5EF4-FFF2-40B4-BE49-F238E27FC236}">
                  <a16:creationId xmlns:a16="http://schemas.microsoft.com/office/drawing/2014/main" id="{DB40853C-B102-CC25-3B28-0BB6A0C086B3}"/>
                </a:ext>
              </a:extLst>
            </p:cNvPr>
            <p:cNvPicPr>
              <a:picLocks noChangeAspect="1"/>
            </p:cNvPicPr>
            <p:nvPr/>
          </p:nvPicPr>
          <p:blipFill>
            <a:blip r:embed="rId24"/>
            <a:stretch>
              <a:fillRect/>
            </a:stretch>
          </p:blipFill>
          <p:spPr>
            <a:xfrm>
              <a:off x="6225006" y="3334673"/>
              <a:ext cx="1010917" cy="987941"/>
            </a:xfrm>
            <a:prstGeom prst="rect">
              <a:avLst/>
            </a:prstGeom>
          </p:spPr>
        </p:pic>
      </p:grpSp>
      <p:pic>
        <p:nvPicPr>
          <p:cNvPr id="15" name="Picture 14" descr="Diagram&#10;&#10;Description automatically generated">
            <a:extLst>
              <a:ext uri="{FF2B5EF4-FFF2-40B4-BE49-F238E27FC236}">
                <a16:creationId xmlns:a16="http://schemas.microsoft.com/office/drawing/2014/main" id="{01DACA5B-3935-56FE-5EAE-D4830017C9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335" y="2967264"/>
            <a:ext cx="308798" cy="308798"/>
          </a:xfrm>
          <a:prstGeom prst="rect">
            <a:avLst/>
          </a:prstGeom>
        </p:spPr>
      </p:pic>
      <p:grpSp>
        <p:nvGrpSpPr>
          <p:cNvPr id="16" name="Group 15">
            <a:extLst>
              <a:ext uri="{FF2B5EF4-FFF2-40B4-BE49-F238E27FC236}">
                <a16:creationId xmlns:a16="http://schemas.microsoft.com/office/drawing/2014/main" id="{FE2102D6-B74E-5203-2104-BA5A3C098F8B}"/>
              </a:ext>
            </a:extLst>
          </p:cNvPr>
          <p:cNvGrpSpPr/>
          <p:nvPr/>
        </p:nvGrpSpPr>
        <p:grpSpPr>
          <a:xfrm>
            <a:off x="-402640" y="2980367"/>
            <a:ext cx="303675" cy="277829"/>
            <a:chOff x="5571284" y="4834744"/>
            <a:chExt cx="866845" cy="793069"/>
          </a:xfrm>
        </p:grpSpPr>
        <p:grpSp>
          <p:nvGrpSpPr>
            <p:cNvPr id="17" name="Group 16">
              <a:extLst>
                <a:ext uri="{FF2B5EF4-FFF2-40B4-BE49-F238E27FC236}">
                  <a16:creationId xmlns:a16="http://schemas.microsoft.com/office/drawing/2014/main" id="{A75C637A-8EE8-1B78-76EC-FBA8D1355D31}"/>
                </a:ext>
              </a:extLst>
            </p:cNvPr>
            <p:cNvGrpSpPr/>
            <p:nvPr/>
          </p:nvGrpSpPr>
          <p:grpSpPr>
            <a:xfrm>
              <a:off x="5571284" y="4834744"/>
              <a:ext cx="866845" cy="793069"/>
              <a:chOff x="3471135" y="5263771"/>
              <a:chExt cx="1198090" cy="1183338"/>
            </a:xfrm>
          </p:grpSpPr>
          <p:sp>
            <p:nvSpPr>
              <p:cNvPr id="19" name="Oval 18">
                <a:extLst>
                  <a:ext uri="{FF2B5EF4-FFF2-40B4-BE49-F238E27FC236}">
                    <a16:creationId xmlns:a16="http://schemas.microsoft.com/office/drawing/2014/main" id="{CDA674AA-53D0-DD2D-2337-27BCB5A89C0E}"/>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a:extLst>
                  <a:ext uri="{FF2B5EF4-FFF2-40B4-BE49-F238E27FC236}">
                    <a16:creationId xmlns:a16="http://schemas.microsoft.com/office/drawing/2014/main" id="{4E741234-C9C1-8E6D-38EF-9BB3E4644001}"/>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8" name="Oval 17">
              <a:extLst>
                <a:ext uri="{FF2B5EF4-FFF2-40B4-BE49-F238E27FC236}">
                  <a16:creationId xmlns:a16="http://schemas.microsoft.com/office/drawing/2014/main" id="{BF8D6BE5-F4EB-AB58-26BB-AC7D8FDCE4D7}"/>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pic>
        <p:nvPicPr>
          <p:cNvPr id="21" name="Picture 20" descr="Diagram&#10;&#10;Description automatically generated">
            <a:extLst>
              <a:ext uri="{FF2B5EF4-FFF2-40B4-BE49-F238E27FC236}">
                <a16:creationId xmlns:a16="http://schemas.microsoft.com/office/drawing/2014/main" id="{AE1CE15F-FB97-144C-25DA-A6E60E96AB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82023" y="3848512"/>
            <a:ext cx="308798" cy="308798"/>
          </a:xfrm>
          <a:prstGeom prst="rect">
            <a:avLst/>
          </a:prstGeom>
        </p:spPr>
      </p:pic>
      <p:pic>
        <p:nvPicPr>
          <p:cNvPr id="22" name="Picture 21" descr="Icon&#10;&#10;Description automatically generated">
            <a:extLst>
              <a:ext uri="{FF2B5EF4-FFF2-40B4-BE49-F238E27FC236}">
                <a16:creationId xmlns:a16="http://schemas.microsoft.com/office/drawing/2014/main" id="{64B70C02-2C04-29B6-2385-515044B56B3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75790" y="3947095"/>
            <a:ext cx="308798" cy="308798"/>
          </a:xfrm>
          <a:prstGeom prst="rect">
            <a:avLst/>
          </a:prstGeom>
        </p:spPr>
      </p:pic>
      <p:pic>
        <p:nvPicPr>
          <p:cNvPr id="23" name="Picture 22" descr="Diagram&#10;&#10;Description automatically generated">
            <a:extLst>
              <a:ext uri="{FF2B5EF4-FFF2-40B4-BE49-F238E27FC236}">
                <a16:creationId xmlns:a16="http://schemas.microsoft.com/office/drawing/2014/main" id="{BBF7D012-C42C-9411-59F6-64FCD33EF9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1728" y="3264897"/>
            <a:ext cx="308798" cy="308798"/>
          </a:xfrm>
          <a:prstGeom prst="rect">
            <a:avLst/>
          </a:prstGeom>
        </p:spPr>
      </p:pic>
      <p:pic>
        <p:nvPicPr>
          <p:cNvPr id="24" name="Picture 23" descr="Icon&#10;&#10;Description automatically generated">
            <a:extLst>
              <a:ext uri="{FF2B5EF4-FFF2-40B4-BE49-F238E27FC236}">
                <a16:creationId xmlns:a16="http://schemas.microsoft.com/office/drawing/2014/main" id="{0A422530-FF1F-191B-DCA5-6F6EBACA81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5495" y="3363480"/>
            <a:ext cx="308798" cy="308798"/>
          </a:xfrm>
          <a:prstGeom prst="rect">
            <a:avLst/>
          </a:prstGeom>
        </p:spPr>
      </p:pic>
      <p:pic>
        <p:nvPicPr>
          <p:cNvPr id="25" name="Picture 24" descr="Graphical user interface&#10;&#10;Description automatically generated with medium confidence">
            <a:extLst>
              <a:ext uri="{FF2B5EF4-FFF2-40B4-BE49-F238E27FC236}">
                <a16:creationId xmlns:a16="http://schemas.microsoft.com/office/drawing/2014/main" id="{A01AB540-DCA2-1B8F-D172-67FEC1A85B14}"/>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2660043" y="3298625"/>
            <a:ext cx="319642" cy="319642"/>
          </a:xfrm>
          <a:prstGeom prst="rect">
            <a:avLst/>
          </a:prstGeom>
        </p:spPr>
      </p:pic>
      <p:pic>
        <p:nvPicPr>
          <p:cNvPr id="26" name="Picture 25" descr="A circle with a plane and a star and ruler&#10;&#10;Description automatically generated">
            <a:extLst>
              <a:ext uri="{FF2B5EF4-FFF2-40B4-BE49-F238E27FC236}">
                <a16:creationId xmlns:a16="http://schemas.microsoft.com/office/drawing/2014/main" id="{94632265-C97B-1A36-A8B6-A9DC5B12C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3191" y="2954182"/>
            <a:ext cx="286176" cy="286176"/>
          </a:xfrm>
          <a:prstGeom prst="rect">
            <a:avLst/>
          </a:prstGeom>
        </p:spPr>
      </p:pic>
      <p:pic>
        <p:nvPicPr>
          <p:cNvPr id="27" name="Picture 26">
            <a:extLst>
              <a:ext uri="{FF2B5EF4-FFF2-40B4-BE49-F238E27FC236}">
                <a16:creationId xmlns:a16="http://schemas.microsoft.com/office/drawing/2014/main" id="{A1E7B103-9A25-8520-549B-A8B8009B7D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9663" y="2924423"/>
            <a:ext cx="286176" cy="286176"/>
          </a:xfrm>
          <a:prstGeom prst="rect">
            <a:avLst/>
          </a:prstGeom>
        </p:spPr>
      </p:pic>
      <p:pic>
        <p:nvPicPr>
          <p:cNvPr id="48" name="Picture 47" descr="A circle with a plane and a star and ruler&#10;&#10;Description automatically generated">
            <a:extLst>
              <a:ext uri="{FF2B5EF4-FFF2-40B4-BE49-F238E27FC236}">
                <a16:creationId xmlns:a16="http://schemas.microsoft.com/office/drawing/2014/main" id="{0DBEBD59-691F-78D2-7A28-2D2833D30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3767" y="2811094"/>
            <a:ext cx="286176" cy="286176"/>
          </a:xfrm>
          <a:prstGeom prst="rect">
            <a:avLst/>
          </a:prstGeom>
        </p:spPr>
      </p:pic>
      <p:pic>
        <p:nvPicPr>
          <p:cNvPr id="51" name="Picture 50">
            <a:extLst>
              <a:ext uri="{FF2B5EF4-FFF2-40B4-BE49-F238E27FC236}">
                <a16:creationId xmlns:a16="http://schemas.microsoft.com/office/drawing/2014/main" id="{B41CC827-08E1-A35B-243B-F05698D425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31695" y="2786266"/>
            <a:ext cx="286176" cy="286176"/>
          </a:xfrm>
          <a:prstGeom prst="rect">
            <a:avLst/>
          </a:prstGeom>
        </p:spPr>
      </p:pic>
      <p:pic>
        <p:nvPicPr>
          <p:cNvPr id="58" name="Picture 57" descr="A circle with a plane and a star and ruler&#10;&#10;Description automatically generated">
            <a:extLst>
              <a:ext uri="{FF2B5EF4-FFF2-40B4-BE49-F238E27FC236}">
                <a16:creationId xmlns:a16="http://schemas.microsoft.com/office/drawing/2014/main" id="{4E14F008-8FD8-20D1-933A-FDD98B5DB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7014" y="2163936"/>
            <a:ext cx="286176" cy="286176"/>
          </a:xfrm>
          <a:prstGeom prst="rect">
            <a:avLst/>
          </a:prstGeom>
        </p:spPr>
      </p:pic>
      <p:pic>
        <p:nvPicPr>
          <p:cNvPr id="59" name="Picture 58">
            <a:extLst>
              <a:ext uri="{FF2B5EF4-FFF2-40B4-BE49-F238E27FC236}">
                <a16:creationId xmlns:a16="http://schemas.microsoft.com/office/drawing/2014/main" id="{BE753320-0A43-5AF5-3B3C-BBE7F5E1CF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3486" y="2134177"/>
            <a:ext cx="286176" cy="286176"/>
          </a:xfrm>
          <a:prstGeom prst="rect">
            <a:avLst/>
          </a:prstGeom>
        </p:spPr>
      </p:pic>
      <p:pic>
        <p:nvPicPr>
          <p:cNvPr id="60" name="Picture 59" descr="A circle with a plane and a star and ruler&#10;&#10;Description automatically generated">
            <a:extLst>
              <a:ext uri="{FF2B5EF4-FFF2-40B4-BE49-F238E27FC236}">
                <a16:creationId xmlns:a16="http://schemas.microsoft.com/office/drawing/2014/main" id="{80517B16-8D99-6E73-B93B-32AFBCCE9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7590" y="2020848"/>
            <a:ext cx="286176" cy="286176"/>
          </a:xfrm>
          <a:prstGeom prst="rect">
            <a:avLst/>
          </a:prstGeom>
        </p:spPr>
      </p:pic>
      <p:pic>
        <p:nvPicPr>
          <p:cNvPr id="61" name="Picture 60">
            <a:extLst>
              <a:ext uri="{FF2B5EF4-FFF2-40B4-BE49-F238E27FC236}">
                <a16:creationId xmlns:a16="http://schemas.microsoft.com/office/drawing/2014/main" id="{388EF391-6AAB-BC63-CD6D-1B53799885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15518" y="1996020"/>
            <a:ext cx="286176" cy="286176"/>
          </a:xfrm>
          <a:prstGeom prst="rect">
            <a:avLst/>
          </a:prstGeom>
        </p:spPr>
      </p:pic>
      <p:grpSp>
        <p:nvGrpSpPr>
          <p:cNvPr id="137" name="Group 136">
            <a:extLst>
              <a:ext uri="{FF2B5EF4-FFF2-40B4-BE49-F238E27FC236}">
                <a16:creationId xmlns:a16="http://schemas.microsoft.com/office/drawing/2014/main" id="{C16DFC7D-AF28-3868-F773-795225D4ED2B}"/>
              </a:ext>
            </a:extLst>
          </p:cNvPr>
          <p:cNvGrpSpPr/>
          <p:nvPr/>
        </p:nvGrpSpPr>
        <p:grpSpPr>
          <a:xfrm>
            <a:off x="10813194" y="2187690"/>
            <a:ext cx="125280" cy="153000"/>
            <a:chOff x="6094890" y="3790695"/>
            <a:chExt cx="125280" cy="153000"/>
          </a:xfrm>
        </p:grpSpPr>
        <mc:AlternateContent xmlns:mc="http://schemas.openxmlformats.org/markup-compatibility/2006">
          <mc:Choice xmlns:p14="http://schemas.microsoft.com/office/powerpoint/2010/main" Requires="p14">
            <p:contentPart p14:bwMode="auto" r:id="rId31">
              <p14:nvContentPartPr>
                <p14:cNvPr id="134" name="Ink 133">
                  <a:extLst>
                    <a:ext uri="{FF2B5EF4-FFF2-40B4-BE49-F238E27FC236}">
                      <a16:creationId xmlns:a16="http://schemas.microsoft.com/office/drawing/2014/main" id="{7E9BDFB7-B3CD-DE03-6FE5-4FC423BB497D}"/>
                    </a:ext>
                  </a:extLst>
                </p14:cNvPr>
                <p14:cNvContentPartPr/>
                <p14:nvPr/>
              </p14:nvContentPartPr>
              <p14:xfrm>
                <a:off x="6204330" y="3790695"/>
                <a:ext cx="15840" cy="19800"/>
              </p14:xfrm>
            </p:contentPart>
          </mc:Choice>
          <mc:Fallback>
            <p:pic>
              <p:nvPicPr>
                <p:cNvPr id="134" name="Ink 133">
                  <a:extLst>
                    <a:ext uri="{FF2B5EF4-FFF2-40B4-BE49-F238E27FC236}">
                      <a16:creationId xmlns:a16="http://schemas.microsoft.com/office/drawing/2014/main" id="{7E9BDFB7-B3CD-DE03-6FE5-4FC423BB497D}"/>
                    </a:ext>
                  </a:extLst>
                </p:cNvPr>
                <p:cNvPicPr/>
                <p:nvPr/>
              </p:nvPicPr>
              <p:blipFill>
                <a:blip r:embed="rId32"/>
                <a:stretch>
                  <a:fillRect/>
                </a:stretch>
              </p:blipFill>
              <p:spPr>
                <a:xfrm>
                  <a:off x="6198210" y="3784575"/>
                  <a:ext cx="280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35" name="Ink 134">
                  <a:extLst>
                    <a:ext uri="{FF2B5EF4-FFF2-40B4-BE49-F238E27FC236}">
                      <a16:creationId xmlns:a16="http://schemas.microsoft.com/office/drawing/2014/main" id="{5E730B26-D0C7-A435-2B86-0CF62F8FBB3E}"/>
                    </a:ext>
                  </a:extLst>
                </p14:cNvPr>
                <p14:cNvContentPartPr/>
                <p14:nvPr/>
              </p14:nvContentPartPr>
              <p14:xfrm>
                <a:off x="6094890" y="3943335"/>
                <a:ext cx="1080" cy="360"/>
              </p14:xfrm>
            </p:contentPart>
          </mc:Choice>
          <mc:Fallback>
            <p:pic>
              <p:nvPicPr>
                <p:cNvPr id="135" name="Ink 134">
                  <a:extLst>
                    <a:ext uri="{FF2B5EF4-FFF2-40B4-BE49-F238E27FC236}">
                      <a16:creationId xmlns:a16="http://schemas.microsoft.com/office/drawing/2014/main" id="{5E730B26-D0C7-A435-2B86-0CF62F8FBB3E}"/>
                    </a:ext>
                  </a:extLst>
                </p:cNvPr>
                <p:cNvPicPr/>
                <p:nvPr/>
              </p:nvPicPr>
              <p:blipFill>
                <a:blip r:embed="rId34"/>
                <a:stretch>
                  <a:fillRect/>
                </a:stretch>
              </p:blipFill>
              <p:spPr>
                <a:xfrm>
                  <a:off x="6088770" y="3937215"/>
                  <a:ext cx="13320" cy="12600"/>
                </a:xfrm>
                <a:prstGeom prst="rect">
                  <a:avLst/>
                </a:prstGeom>
              </p:spPr>
            </p:pic>
          </mc:Fallback>
        </mc:AlternateContent>
      </p:grpSp>
      <p:pic>
        <p:nvPicPr>
          <p:cNvPr id="146" name="Picture 145" descr="Icon&#10;&#10;Description automatically generated">
            <a:extLst>
              <a:ext uri="{FF2B5EF4-FFF2-40B4-BE49-F238E27FC236}">
                <a16:creationId xmlns:a16="http://schemas.microsoft.com/office/drawing/2014/main" id="{EA260C68-01A4-9678-07E6-92DDEE0BA41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836973" y="1698852"/>
            <a:ext cx="373618" cy="373618"/>
          </a:xfrm>
          <a:prstGeom prst="rect">
            <a:avLst/>
          </a:prstGeom>
        </p:spPr>
      </p:pic>
      <p:sp>
        <p:nvSpPr>
          <p:cNvPr id="2" name="Arrow: Up 1">
            <a:extLst>
              <a:ext uri="{FF2B5EF4-FFF2-40B4-BE49-F238E27FC236}">
                <a16:creationId xmlns:a16="http://schemas.microsoft.com/office/drawing/2014/main" id="{8469C942-257C-4A07-AF20-B2BF046CC031}"/>
              </a:ext>
            </a:extLst>
          </p:cNvPr>
          <p:cNvSpPr/>
          <p:nvPr/>
        </p:nvSpPr>
        <p:spPr>
          <a:xfrm rot="13148652">
            <a:off x="4478110" y="768007"/>
            <a:ext cx="193904" cy="830270"/>
          </a:xfrm>
          <a:prstGeom prst="upArrow">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Up 51">
            <a:extLst>
              <a:ext uri="{FF2B5EF4-FFF2-40B4-BE49-F238E27FC236}">
                <a16:creationId xmlns:a16="http://schemas.microsoft.com/office/drawing/2014/main" id="{78B4BAAE-3412-3C2A-5104-9FCA9F5146E3}"/>
              </a:ext>
            </a:extLst>
          </p:cNvPr>
          <p:cNvSpPr/>
          <p:nvPr/>
        </p:nvSpPr>
        <p:spPr>
          <a:xfrm rot="12920220">
            <a:off x="3776656" y="1719042"/>
            <a:ext cx="193904" cy="830270"/>
          </a:xfrm>
          <a:prstGeom prst="upArrow">
            <a:avLst/>
          </a:prstGeom>
          <a:solidFill>
            <a:schemeClr val="accent5"/>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938EB121-ADCD-363C-C323-8F43E08551ED}"/>
              </a:ext>
            </a:extLst>
          </p:cNvPr>
          <p:cNvGrpSpPr/>
          <p:nvPr/>
        </p:nvGrpSpPr>
        <p:grpSpPr>
          <a:xfrm>
            <a:off x="8330898" y="5114963"/>
            <a:ext cx="647650" cy="592528"/>
            <a:chOff x="5571284" y="4834744"/>
            <a:chExt cx="866845" cy="793069"/>
          </a:xfrm>
        </p:grpSpPr>
        <p:grpSp>
          <p:nvGrpSpPr>
            <p:cNvPr id="55" name="Group 54">
              <a:extLst>
                <a:ext uri="{FF2B5EF4-FFF2-40B4-BE49-F238E27FC236}">
                  <a16:creationId xmlns:a16="http://schemas.microsoft.com/office/drawing/2014/main" id="{6848E88C-DDE6-5D2E-2B62-41415AF01D03}"/>
                </a:ext>
              </a:extLst>
            </p:cNvPr>
            <p:cNvGrpSpPr/>
            <p:nvPr/>
          </p:nvGrpSpPr>
          <p:grpSpPr>
            <a:xfrm>
              <a:off x="5571284" y="4834744"/>
              <a:ext cx="866845" cy="793069"/>
              <a:chOff x="3471135" y="5263771"/>
              <a:chExt cx="1198090" cy="1183338"/>
            </a:xfrm>
          </p:grpSpPr>
          <p:sp>
            <p:nvSpPr>
              <p:cNvPr id="63" name="Oval 62">
                <a:extLst>
                  <a:ext uri="{FF2B5EF4-FFF2-40B4-BE49-F238E27FC236}">
                    <a16:creationId xmlns:a16="http://schemas.microsoft.com/office/drawing/2014/main" id="{9AACF789-2798-50E5-9ABD-8ED048A803C0}"/>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4" name="Picture 63">
                <a:extLst>
                  <a:ext uri="{FF2B5EF4-FFF2-40B4-BE49-F238E27FC236}">
                    <a16:creationId xmlns:a16="http://schemas.microsoft.com/office/drawing/2014/main" id="{59B80A62-79D4-FEC5-92A7-07142BA8A849}"/>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62" name="Oval 61">
              <a:extLst>
                <a:ext uri="{FF2B5EF4-FFF2-40B4-BE49-F238E27FC236}">
                  <a16:creationId xmlns:a16="http://schemas.microsoft.com/office/drawing/2014/main" id="{54339D9E-9832-8B8B-5D9A-1347543C9E45}"/>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sp>
        <p:nvSpPr>
          <p:cNvPr id="65" name="Arrow: Up 64">
            <a:extLst>
              <a:ext uri="{FF2B5EF4-FFF2-40B4-BE49-F238E27FC236}">
                <a16:creationId xmlns:a16="http://schemas.microsoft.com/office/drawing/2014/main" id="{A4C0C15C-2657-E649-BEAE-329CA4BC1E0C}"/>
              </a:ext>
            </a:extLst>
          </p:cNvPr>
          <p:cNvSpPr/>
          <p:nvPr/>
        </p:nvSpPr>
        <p:spPr>
          <a:xfrm rot="16200000">
            <a:off x="7699817" y="5059007"/>
            <a:ext cx="193904" cy="830270"/>
          </a:xfrm>
          <a:prstGeom prst="up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86993E27-1A90-5E8A-76BC-D11F24CBDD51}"/>
              </a:ext>
            </a:extLst>
          </p:cNvPr>
          <p:cNvSpPr/>
          <p:nvPr/>
        </p:nvSpPr>
        <p:spPr>
          <a:xfrm>
            <a:off x="3596640" y="1481328"/>
            <a:ext cx="3675888" cy="5248656"/>
          </a:xfrm>
          <a:custGeom>
            <a:avLst/>
            <a:gdLst>
              <a:gd name="connsiteX0" fmla="*/ 42672 w 3675888"/>
              <a:gd name="connsiteY0" fmla="*/ 2121408 h 5248656"/>
              <a:gd name="connsiteX1" fmla="*/ 950976 w 3675888"/>
              <a:gd name="connsiteY1" fmla="*/ 1578864 h 5248656"/>
              <a:gd name="connsiteX2" fmla="*/ 963168 w 3675888"/>
              <a:gd name="connsiteY2" fmla="*/ 536448 h 5248656"/>
              <a:gd name="connsiteX3" fmla="*/ 1853184 w 3675888"/>
              <a:gd name="connsiteY3" fmla="*/ 0 h 5248656"/>
              <a:gd name="connsiteX4" fmla="*/ 2761488 w 3675888"/>
              <a:gd name="connsiteY4" fmla="*/ 518160 h 5248656"/>
              <a:gd name="connsiteX5" fmla="*/ 2749296 w 3675888"/>
              <a:gd name="connsiteY5" fmla="*/ 1578864 h 5248656"/>
              <a:gd name="connsiteX6" fmla="*/ 3663696 w 3675888"/>
              <a:gd name="connsiteY6" fmla="*/ 2133600 h 5248656"/>
              <a:gd name="connsiteX7" fmla="*/ 3675888 w 3675888"/>
              <a:gd name="connsiteY7" fmla="*/ 3169920 h 5248656"/>
              <a:gd name="connsiteX8" fmla="*/ 2785872 w 3675888"/>
              <a:gd name="connsiteY8" fmla="*/ 3700272 h 5248656"/>
              <a:gd name="connsiteX9" fmla="*/ 2761488 w 3675888"/>
              <a:gd name="connsiteY9" fmla="*/ 4736592 h 5248656"/>
              <a:gd name="connsiteX10" fmla="*/ 1865376 w 3675888"/>
              <a:gd name="connsiteY10" fmla="*/ 5248656 h 5248656"/>
              <a:gd name="connsiteX11" fmla="*/ 944880 w 3675888"/>
              <a:gd name="connsiteY11" fmla="*/ 4742688 h 5248656"/>
              <a:gd name="connsiteX12" fmla="*/ 969264 w 3675888"/>
              <a:gd name="connsiteY12" fmla="*/ 3700272 h 5248656"/>
              <a:gd name="connsiteX13" fmla="*/ 0 w 3675888"/>
              <a:gd name="connsiteY13" fmla="*/ 3145536 h 5248656"/>
              <a:gd name="connsiteX14" fmla="*/ 42672 w 3675888"/>
              <a:gd name="connsiteY14" fmla="*/ 2121408 h 52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5888" h="5248656">
                <a:moveTo>
                  <a:pt x="42672" y="2121408"/>
                </a:moveTo>
                <a:lnTo>
                  <a:pt x="950976" y="1578864"/>
                </a:lnTo>
                <a:lnTo>
                  <a:pt x="963168" y="536448"/>
                </a:lnTo>
                <a:lnTo>
                  <a:pt x="1853184" y="0"/>
                </a:lnTo>
                <a:lnTo>
                  <a:pt x="2761488" y="518160"/>
                </a:lnTo>
                <a:lnTo>
                  <a:pt x="2749296" y="1578864"/>
                </a:lnTo>
                <a:lnTo>
                  <a:pt x="3663696" y="2133600"/>
                </a:lnTo>
                <a:lnTo>
                  <a:pt x="3675888" y="3169920"/>
                </a:lnTo>
                <a:lnTo>
                  <a:pt x="2785872" y="3700272"/>
                </a:lnTo>
                <a:lnTo>
                  <a:pt x="2761488" y="4736592"/>
                </a:lnTo>
                <a:lnTo>
                  <a:pt x="1865376" y="5248656"/>
                </a:lnTo>
                <a:lnTo>
                  <a:pt x="944880" y="4742688"/>
                </a:lnTo>
                <a:lnTo>
                  <a:pt x="969264" y="3700272"/>
                </a:lnTo>
                <a:lnTo>
                  <a:pt x="0" y="3145536"/>
                </a:lnTo>
                <a:lnTo>
                  <a:pt x="42672" y="2121408"/>
                </a:lnTo>
                <a:close/>
              </a:path>
            </a:pathLst>
          </a:cu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Partial Circle 84">
            <a:extLst>
              <a:ext uri="{FF2B5EF4-FFF2-40B4-BE49-F238E27FC236}">
                <a16:creationId xmlns:a16="http://schemas.microsoft.com/office/drawing/2014/main" id="{6463DE8F-7DDA-FD5A-FCCE-BD28FCF2B0FC}"/>
              </a:ext>
            </a:extLst>
          </p:cNvPr>
          <p:cNvSpPr/>
          <p:nvPr/>
        </p:nvSpPr>
        <p:spPr>
          <a:xfrm rot="9410931">
            <a:off x="2398169" y="1844801"/>
            <a:ext cx="4236566" cy="4429150"/>
          </a:xfrm>
          <a:prstGeom prst="pie">
            <a:avLst>
              <a:gd name="adj1" fmla="val 8492777"/>
              <a:gd name="adj2" fmla="val 16200000"/>
            </a:avLst>
          </a:prstGeom>
          <a:solidFill>
            <a:srgbClr val="F7DAD1">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Arrow: Up 79">
            <a:extLst>
              <a:ext uri="{FF2B5EF4-FFF2-40B4-BE49-F238E27FC236}">
                <a16:creationId xmlns:a16="http://schemas.microsoft.com/office/drawing/2014/main" id="{B5BB53BB-642C-F1BA-EB70-438428AC5326}"/>
              </a:ext>
            </a:extLst>
          </p:cNvPr>
          <p:cNvSpPr/>
          <p:nvPr/>
        </p:nvSpPr>
        <p:spPr>
          <a:xfrm rot="16200000">
            <a:off x="6272783" y="4661710"/>
            <a:ext cx="193904" cy="1608173"/>
          </a:xfrm>
          <a:prstGeom prst="upArrow">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92DBFB1B-D728-422E-F792-C671B177FFE3}"/>
              </a:ext>
            </a:extLst>
          </p:cNvPr>
          <p:cNvSpPr txBox="1"/>
          <p:nvPr/>
        </p:nvSpPr>
        <p:spPr>
          <a:xfrm>
            <a:off x="9010" y="122823"/>
            <a:ext cx="3764570" cy="3139321"/>
          </a:xfrm>
          <a:prstGeom prst="rect">
            <a:avLst/>
          </a:prstGeom>
          <a:solidFill>
            <a:schemeClr val="accent1"/>
          </a:solidFill>
          <a:ln>
            <a:solidFill>
              <a:srgbClr val="00B0F0"/>
            </a:solidFill>
          </a:ln>
        </p:spPr>
        <p:txBody>
          <a:bodyPr wrap="square" rtlCol="0">
            <a:spAutoFit/>
          </a:bodyPr>
          <a:lstStyle/>
          <a:p>
            <a:r>
              <a:rPr lang="en-US" b="1"/>
              <a:t>Clarification on Fighter out-of-hex detection</a:t>
            </a:r>
          </a:p>
          <a:p>
            <a:pPr marL="285750" indent="-285750">
              <a:buFontTx/>
              <a:buChar char="-"/>
            </a:pPr>
            <a:r>
              <a:rPr lang="en-US"/>
              <a:t>Fighter Unit Detection into adjacent Hex is limited by its radar being oriented forward. </a:t>
            </a:r>
          </a:p>
          <a:p>
            <a:pPr marL="285750" indent="-285750">
              <a:buFontTx/>
              <a:buChar char="-"/>
            </a:pPr>
            <a:r>
              <a:rPr lang="en-US"/>
              <a:t>In this example the J-20 must declare where its search is oriented. This orientation determines which aircraft it can attempt Out-of-Hex detection against. </a:t>
            </a:r>
          </a:p>
        </p:txBody>
      </p:sp>
    </p:spTree>
    <p:extLst>
      <p:ext uri="{BB962C8B-B14F-4D97-AF65-F5344CB8AC3E}">
        <p14:creationId xmlns:p14="http://schemas.microsoft.com/office/powerpoint/2010/main" val="2236673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A3DB8-0501-2996-E856-2E70621A1B0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B2C20CF-4483-29A3-1B71-C425C2C1B872}"/>
              </a:ext>
            </a:extLst>
          </p:cNvPr>
          <p:cNvPicPr>
            <a:picLocks noGrp="1" noRot="1" noChangeAspect="1" noMove="1" noResize="1" noEditPoints="1" noAdjustHandles="1" noChangeArrowheads="1" noChangeShapeType="1" noCrop="1"/>
          </p:cNvPicPr>
          <p:nvPr/>
        </p:nvPicPr>
        <p:blipFill>
          <a:blip r:embed="rId2">
            <a:alphaModFix amt="50000"/>
          </a:blip>
          <a:stretch>
            <a:fillRect/>
          </a:stretch>
        </p:blipFill>
        <p:spPr>
          <a:xfrm>
            <a:off x="-86661" y="-5772"/>
            <a:ext cx="9226900" cy="6869544"/>
          </a:xfrm>
          <a:prstGeom prst="rect">
            <a:avLst/>
          </a:prstGeom>
        </p:spPr>
      </p:pic>
      <p:pic>
        <p:nvPicPr>
          <p:cNvPr id="28" name="Picture 27" descr="A circle with a plane and a star and ruler&#10;&#10;Description automatically generated">
            <a:extLst>
              <a:ext uri="{FF2B5EF4-FFF2-40B4-BE49-F238E27FC236}">
                <a16:creationId xmlns:a16="http://schemas.microsoft.com/office/drawing/2014/main" id="{35FAD457-1543-AD86-EAAB-E2593F44B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8283" y="5587783"/>
            <a:ext cx="286176" cy="286176"/>
          </a:xfrm>
          <a:prstGeom prst="rect">
            <a:avLst/>
          </a:prstGeom>
        </p:spPr>
      </p:pic>
      <p:pic>
        <p:nvPicPr>
          <p:cNvPr id="29" name="Picture 2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AF2E5F00-5550-0443-3D74-EF5718A66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178" y="4078267"/>
            <a:ext cx="286176" cy="286176"/>
          </a:xfrm>
          <a:prstGeom prst="rect">
            <a:avLst/>
          </a:prstGeom>
        </p:spPr>
      </p:pic>
      <p:pic>
        <p:nvPicPr>
          <p:cNvPr id="30" name="Picture 29" descr="A circle with a plane and a star and ruler&#10;&#10;Description automatically generated">
            <a:extLst>
              <a:ext uri="{FF2B5EF4-FFF2-40B4-BE49-F238E27FC236}">
                <a16:creationId xmlns:a16="http://schemas.microsoft.com/office/drawing/2014/main" id="{1A7E0A11-4059-0952-2A1B-C763707F0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2289" y="1182285"/>
            <a:ext cx="286176" cy="286176"/>
          </a:xfrm>
          <a:prstGeom prst="rect">
            <a:avLst/>
          </a:prstGeom>
        </p:spPr>
      </p:pic>
      <p:pic>
        <p:nvPicPr>
          <p:cNvPr id="31" name="Picture 30" descr="A circle with a plane and ruler&#10;&#10;Description automatically generated">
            <a:extLst>
              <a:ext uri="{FF2B5EF4-FFF2-40B4-BE49-F238E27FC236}">
                <a16:creationId xmlns:a16="http://schemas.microsoft.com/office/drawing/2014/main" id="{699B0053-59D1-AE14-1EF6-02B4B6B146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0856" y="4840256"/>
            <a:ext cx="286176" cy="286176"/>
          </a:xfrm>
          <a:prstGeom prst="rect">
            <a:avLst/>
          </a:prstGeom>
        </p:spPr>
      </p:pic>
      <p:pic>
        <p:nvPicPr>
          <p:cNvPr id="32" name="Picture 31" descr="A circle with a black silhouette of a jet fighter and ruler&#10;&#10;Description automatically generated">
            <a:extLst>
              <a:ext uri="{FF2B5EF4-FFF2-40B4-BE49-F238E27FC236}">
                <a16:creationId xmlns:a16="http://schemas.microsoft.com/office/drawing/2014/main" id="{988859C4-8536-EB97-5D2D-5E7B8B620B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769" y="6778119"/>
            <a:ext cx="286176" cy="286176"/>
          </a:xfrm>
          <a:prstGeom prst="rect">
            <a:avLst/>
          </a:prstGeom>
        </p:spPr>
      </p:pic>
      <p:pic>
        <p:nvPicPr>
          <p:cNvPr id="33" name="Picture 32" descr="A circle with a plane and ruler&#10;&#10;Description automatically generated with medium confidence">
            <a:extLst>
              <a:ext uri="{FF2B5EF4-FFF2-40B4-BE49-F238E27FC236}">
                <a16:creationId xmlns:a16="http://schemas.microsoft.com/office/drawing/2014/main" id="{F55C1A94-E1B4-18A4-8EAA-A904122599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32289" y="3577433"/>
            <a:ext cx="286176" cy="286176"/>
          </a:xfrm>
          <a:prstGeom prst="rect">
            <a:avLst/>
          </a:prstGeom>
        </p:spPr>
      </p:pic>
      <p:pic>
        <p:nvPicPr>
          <p:cNvPr id="34" name="Picture 33" descr="A circle with a black silhouette of a jet fighter and ruler&#10;&#10;Description automatically generated">
            <a:extLst>
              <a:ext uri="{FF2B5EF4-FFF2-40B4-BE49-F238E27FC236}">
                <a16:creationId xmlns:a16="http://schemas.microsoft.com/office/drawing/2014/main" id="{70C83A6A-1E1A-83E2-0545-81D01677DB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2487" y="4067753"/>
            <a:ext cx="286176" cy="286176"/>
          </a:xfrm>
          <a:prstGeom prst="rect">
            <a:avLst/>
          </a:prstGeom>
        </p:spPr>
      </p:pic>
      <p:pic>
        <p:nvPicPr>
          <p:cNvPr id="35" name="Picture 34" descr="A circle with a plane and a star and ruler&#10;&#10;Description automatically generated">
            <a:extLst>
              <a:ext uri="{FF2B5EF4-FFF2-40B4-BE49-F238E27FC236}">
                <a16:creationId xmlns:a16="http://schemas.microsoft.com/office/drawing/2014/main" id="{D3E3C7B4-DC2E-3D0B-D0F0-F7275766B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1573" y="4581849"/>
            <a:ext cx="286176" cy="286176"/>
          </a:xfrm>
          <a:prstGeom prst="rect">
            <a:avLst/>
          </a:prstGeom>
        </p:spPr>
      </p:pic>
      <p:pic>
        <p:nvPicPr>
          <p:cNvPr id="36" name="Picture 35" descr="A circle with a plane and a star and ruler&#10;&#10;Description automatically generated">
            <a:extLst>
              <a:ext uri="{FF2B5EF4-FFF2-40B4-BE49-F238E27FC236}">
                <a16:creationId xmlns:a16="http://schemas.microsoft.com/office/drawing/2014/main" id="{8ABFEF96-7736-4833-D61F-0175BBC9B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011" y="5100876"/>
            <a:ext cx="286176" cy="286176"/>
          </a:xfrm>
          <a:prstGeom prst="rect">
            <a:avLst/>
          </a:prstGeom>
        </p:spPr>
      </p:pic>
      <p:pic>
        <p:nvPicPr>
          <p:cNvPr id="37" name="Picture 36">
            <a:extLst>
              <a:ext uri="{FF2B5EF4-FFF2-40B4-BE49-F238E27FC236}">
                <a16:creationId xmlns:a16="http://schemas.microsoft.com/office/drawing/2014/main" id="{25B68D34-D015-27D1-6A42-7B054FD83F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0945" y="4576918"/>
            <a:ext cx="286176" cy="286176"/>
          </a:xfrm>
          <a:prstGeom prst="rect">
            <a:avLst/>
          </a:prstGeom>
        </p:spPr>
      </p:pic>
      <p:pic>
        <p:nvPicPr>
          <p:cNvPr id="38" name="Picture 37">
            <a:extLst>
              <a:ext uri="{FF2B5EF4-FFF2-40B4-BE49-F238E27FC236}">
                <a16:creationId xmlns:a16="http://schemas.microsoft.com/office/drawing/2014/main" id="{42A569DC-4467-665E-CE02-C55472619E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7383" y="5578889"/>
            <a:ext cx="286176" cy="286176"/>
          </a:xfrm>
          <a:prstGeom prst="rect">
            <a:avLst/>
          </a:prstGeom>
        </p:spPr>
      </p:pic>
      <p:pic>
        <p:nvPicPr>
          <p:cNvPr id="39" name="Picture 38">
            <a:extLst>
              <a:ext uri="{FF2B5EF4-FFF2-40B4-BE49-F238E27FC236}">
                <a16:creationId xmlns:a16="http://schemas.microsoft.com/office/drawing/2014/main" id="{2D03C034-30AF-1B51-84C4-370057852C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7383" y="5091014"/>
            <a:ext cx="286176" cy="286176"/>
          </a:xfrm>
          <a:prstGeom prst="rect">
            <a:avLst/>
          </a:prstGeom>
        </p:spPr>
      </p:pic>
      <p:pic>
        <p:nvPicPr>
          <p:cNvPr id="40" name="Picture 39">
            <a:extLst>
              <a:ext uri="{FF2B5EF4-FFF2-40B4-BE49-F238E27FC236}">
                <a16:creationId xmlns:a16="http://schemas.microsoft.com/office/drawing/2014/main" id="{5A5E18C6-46E9-12FD-DA67-7B77B5AD2C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5163" y="3577433"/>
            <a:ext cx="286176" cy="286176"/>
          </a:xfrm>
          <a:prstGeom prst="rect">
            <a:avLst/>
          </a:prstGeom>
        </p:spPr>
      </p:pic>
      <p:pic>
        <p:nvPicPr>
          <p:cNvPr id="41" name="Picture 40">
            <a:extLst>
              <a:ext uri="{FF2B5EF4-FFF2-40B4-BE49-F238E27FC236}">
                <a16:creationId xmlns:a16="http://schemas.microsoft.com/office/drawing/2014/main" id="{8FEBDA41-B334-0200-9008-DAE9BE3B5A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21210" y="4028176"/>
            <a:ext cx="286176" cy="286176"/>
          </a:xfrm>
          <a:prstGeom prst="rect">
            <a:avLst/>
          </a:prstGeom>
        </p:spPr>
      </p:pic>
      <p:pic>
        <p:nvPicPr>
          <p:cNvPr id="42" name="Picture 41">
            <a:extLst>
              <a:ext uri="{FF2B5EF4-FFF2-40B4-BE49-F238E27FC236}">
                <a16:creationId xmlns:a16="http://schemas.microsoft.com/office/drawing/2014/main" id="{98B36504-0C37-8ACB-C53D-B608986D2B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81694" y="4838787"/>
            <a:ext cx="286176" cy="286176"/>
          </a:xfrm>
          <a:prstGeom prst="rect">
            <a:avLst/>
          </a:prstGeom>
        </p:spPr>
      </p:pic>
      <p:pic>
        <p:nvPicPr>
          <p:cNvPr id="43" name="Picture 42">
            <a:extLst>
              <a:ext uri="{FF2B5EF4-FFF2-40B4-BE49-F238E27FC236}">
                <a16:creationId xmlns:a16="http://schemas.microsoft.com/office/drawing/2014/main" id="{E8FC0473-C529-3489-5F02-8F3A97E015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5163" y="1182285"/>
            <a:ext cx="286176" cy="286176"/>
          </a:xfrm>
          <a:prstGeom prst="rect">
            <a:avLst/>
          </a:prstGeom>
        </p:spPr>
      </p:pic>
      <p:pic>
        <p:nvPicPr>
          <p:cNvPr id="44" name="Picture 43" descr="A screenshot of a game&#10;&#10;Description automatically generated">
            <a:extLst>
              <a:ext uri="{FF2B5EF4-FFF2-40B4-BE49-F238E27FC236}">
                <a16:creationId xmlns:a16="http://schemas.microsoft.com/office/drawing/2014/main" id="{34F313DF-64E3-3149-0D62-1493E8533B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87130" y="1679610"/>
            <a:ext cx="286176" cy="286176"/>
          </a:xfrm>
          <a:prstGeom prst="rect">
            <a:avLst/>
          </a:prstGeom>
        </p:spPr>
      </p:pic>
      <p:pic>
        <p:nvPicPr>
          <p:cNvPr id="45" name="Picture 44" descr="A screenshot of a game&#10;&#10;Description automatically generated">
            <a:extLst>
              <a:ext uri="{FF2B5EF4-FFF2-40B4-BE49-F238E27FC236}">
                <a16:creationId xmlns:a16="http://schemas.microsoft.com/office/drawing/2014/main" id="{3DA0279E-FD97-E6D9-1F13-D26DBFCEE86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43414" y="4059376"/>
            <a:ext cx="286176" cy="286176"/>
          </a:xfrm>
          <a:prstGeom prst="rect">
            <a:avLst/>
          </a:prstGeom>
        </p:spPr>
      </p:pic>
      <p:pic>
        <p:nvPicPr>
          <p:cNvPr id="46" name="Picture 45" descr="A circle with a black and red border and a black and red logo&#10;&#10;Description automatically generated with medium confidence">
            <a:extLst>
              <a:ext uri="{FF2B5EF4-FFF2-40B4-BE49-F238E27FC236}">
                <a16:creationId xmlns:a16="http://schemas.microsoft.com/office/drawing/2014/main" id="{31DF633C-236F-FCD8-EEE0-1B117D6183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93798" y="4732517"/>
            <a:ext cx="286176" cy="286176"/>
          </a:xfrm>
          <a:prstGeom prst="rect">
            <a:avLst/>
          </a:prstGeom>
        </p:spPr>
      </p:pic>
      <p:pic>
        <p:nvPicPr>
          <p:cNvPr id="47" name="Picture 46" descr="A picture containing text, sign&#10;&#10;Description automatically generated">
            <a:extLst>
              <a:ext uri="{FF2B5EF4-FFF2-40B4-BE49-F238E27FC236}">
                <a16:creationId xmlns:a16="http://schemas.microsoft.com/office/drawing/2014/main" id="{FFE2B667-2CC4-FA23-176C-F96CBE0A3F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99947" y="4745028"/>
            <a:ext cx="286176" cy="286176"/>
          </a:xfrm>
          <a:prstGeom prst="rect">
            <a:avLst/>
          </a:prstGeom>
        </p:spPr>
      </p:pic>
      <p:grpSp>
        <p:nvGrpSpPr>
          <p:cNvPr id="54" name="Group 53">
            <a:extLst>
              <a:ext uri="{FF2B5EF4-FFF2-40B4-BE49-F238E27FC236}">
                <a16:creationId xmlns:a16="http://schemas.microsoft.com/office/drawing/2014/main" id="{FBC8E4D1-13DD-3319-0B37-E32F5D1C9C29}"/>
              </a:ext>
            </a:extLst>
          </p:cNvPr>
          <p:cNvGrpSpPr/>
          <p:nvPr/>
        </p:nvGrpSpPr>
        <p:grpSpPr>
          <a:xfrm>
            <a:off x="9593518" y="5125051"/>
            <a:ext cx="286176" cy="286176"/>
            <a:chOff x="10484700" y="6003821"/>
            <a:chExt cx="640080" cy="640080"/>
          </a:xfrm>
        </p:grpSpPr>
        <p:sp>
          <p:nvSpPr>
            <p:cNvPr id="49" name="Oval 48">
              <a:extLst>
                <a:ext uri="{FF2B5EF4-FFF2-40B4-BE49-F238E27FC236}">
                  <a16:creationId xmlns:a16="http://schemas.microsoft.com/office/drawing/2014/main" id="{63259D98-09BD-51AC-AF6F-CEAEE7437BC0}"/>
                </a:ext>
              </a:extLst>
            </p:cNvPr>
            <p:cNvSpPr/>
            <p:nvPr/>
          </p:nvSpPr>
          <p:spPr>
            <a:xfrm>
              <a:off x="10484700" y="6003821"/>
              <a:ext cx="640080" cy="640080"/>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50" name="Picture 49">
              <a:extLst>
                <a:ext uri="{FF2B5EF4-FFF2-40B4-BE49-F238E27FC236}">
                  <a16:creationId xmlns:a16="http://schemas.microsoft.com/office/drawing/2014/main" id="{8AEE8B1D-94E5-C23E-CE1A-2165F2A243D0}"/>
                </a:ext>
              </a:extLst>
            </p:cNvPr>
            <p:cNvPicPr>
              <a:picLocks noChangeAspect="1"/>
            </p:cNvPicPr>
            <p:nvPr/>
          </p:nvPicPr>
          <p:blipFill>
            <a:blip r:embed="rId15"/>
            <a:stretch>
              <a:fillRect/>
            </a:stretch>
          </p:blipFill>
          <p:spPr>
            <a:xfrm>
              <a:off x="10515167" y="6030416"/>
              <a:ext cx="573838" cy="594510"/>
            </a:xfrm>
            <a:prstGeom prst="rect">
              <a:avLst/>
            </a:prstGeom>
          </p:spPr>
        </p:pic>
      </p:grpSp>
      <p:pic>
        <p:nvPicPr>
          <p:cNvPr id="69" name="Picture 68" descr="Diagram&#10;&#10;Description automatically generated">
            <a:extLst>
              <a:ext uri="{FF2B5EF4-FFF2-40B4-BE49-F238E27FC236}">
                <a16:creationId xmlns:a16="http://schemas.microsoft.com/office/drawing/2014/main" id="{C89A4329-0939-B1A8-DB99-DC34CE47917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2735" y="2814864"/>
            <a:ext cx="308798" cy="308798"/>
          </a:xfrm>
          <a:prstGeom prst="rect">
            <a:avLst/>
          </a:prstGeom>
        </p:spPr>
      </p:pic>
      <p:pic>
        <p:nvPicPr>
          <p:cNvPr id="70" name="Picture 69" descr="Diagram&#10;&#10;Description automatically generated">
            <a:extLst>
              <a:ext uri="{FF2B5EF4-FFF2-40B4-BE49-F238E27FC236}">
                <a16:creationId xmlns:a16="http://schemas.microsoft.com/office/drawing/2014/main" id="{34EA2B57-5B7B-61BC-6F71-81B264C9A3E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62261" y="1854495"/>
            <a:ext cx="308798" cy="308798"/>
          </a:xfrm>
          <a:prstGeom prst="rect">
            <a:avLst/>
          </a:prstGeom>
        </p:spPr>
      </p:pic>
      <p:pic>
        <p:nvPicPr>
          <p:cNvPr id="71" name="Picture 70" descr="Icon&#10;&#10;Description automatically generated">
            <a:extLst>
              <a:ext uri="{FF2B5EF4-FFF2-40B4-BE49-F238E27FC236}">
                <a16:creationId xmlns:a16="http://schemas.microsoft.com/office/drawing/2014/main" id="{17D7CFB9-DF8B-DC8A-8621-DF22CA5A703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85658" y="1794974"/>
            <a:ext cx="308798" cy="308798"/>
          </a:xfrm>
          <a:prstGeom prst="rect">
            <a:avLst/>
          </a:prstGeom>
        </p:spPr>
      </p:pic>
      <p:pic>
        <p:nvPicPr>
          <p:cNvPr id="72" name="Picture 71" descr="Icon&#10;&#10;Description automatically generated">
            <a:extLst>
              <a:ext uri="{FF2B5EF4-FFF2-40B4-BE49-F238E27FC236}">
                <a16:creationId xmlns:a16="http://schemas.microsoft.com/office/drawing/2014/main" id="{996EDDB3-7EB9-6F7F-5B52-30E9E2E006B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2907" y="3375236"/>
            <a:ext cx="308798" cy="308798"/>
          </a:xfrm>
          <a:prstGeom prst="rect">
            <a:avLst/>
          </a:prstGeom>
        </p:spPr>
      </p:pic>
      <p:pic>
        <p:nvPicPr>
          <p:cNvPr id="73" name="Picture 72" descr="A blue circle with a black background and a black and white image of a jet plane&#10;&#10;Description automatically generated">
            <a:extLst>
              <a:ext uri="{FF2B5EF4-FFF2-40B4-BE49-F238E27FC236}">
                <a16:creationId xmlns:a16="http://schemas.microsoft.com/office/drawing/2014/main" id="{6205471D-342E-F2AA-BDB3-393C294106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11305" y="2778420"/>
            <a:ext cx="308798" cy="308798"/>
          </a:xfrm>
          <a:prstGeom prst="rect">
            <a:avLst/>
          </a:prstGeom>
        </p:spPr>
      </p:pic>
      <p:pic>
        <p:nvPicPr>
          <p:cNvPr id="75" name="Picture 74" descr="A blue circle with a black background and a white star and a black sign with a plane and ruler&#10;&#10;Description automatically generated">
            <a:extLst>
              <a:ext uri="{FF2B5EF4-FFF2-40B4-BE49-F238E27FC236}">
                <a16:creationId xmlns:a16="http://schemas.microsoft.com/office/drawing/2014/main" id="{FB69B50D-94F6-F958-AEC0-44181067952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54177" y="3527125"/>
            <a:ext cx="308798" cy="308798"/>
          </a:xfrm>
          <a:prstGeom prst="rect">
            <a:avLst/>
          </a:prstGeom>
        </p:spPr>
      </p:pic>
      <p:pic>
        <p:nvPicPr>
          <p:cNvPr id="74" name="Picture 73" descr="A blue circle with a black silhouette of a jet&#10;&#10;Description automatically generated">
            <a:extLst>
              <a:ext uri="{FF2B5EF4-FFF2-40B4-BE49-F238E27FC236}">
                <a16:creationId xmlns:a16="http://schemas.microsoft.com/office/drawing/2014/main" id="{5877F376-7E58-A5DD-E4DC-B67F66179A6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65787" y="2720619"/>
            <a:ext cx="308798" cy="308798"/>
          </a:xfrm>
          <a:prstGeom prst="rect">
            <a:avLst/>
          </a:prstGeom>
        </p:spPr>
      </p:pic>
      <p:pic>
        <p:nvPicPr>
          <p:cNvPr id="76" name="Picture 75" descr="A screenshot of a video game&#10;&#10;Description automatically generated">
            <a:extLst>
              <a:ext uri="{FF2B5EF4-FFF2-40B4-BE49-F238E27FC236}">
                <a16:creationId xmlns:a16="http://schemas.microsoft.com/office/drawing/2014/main" id="{AF6D7535-2175-7A99-99A9-14379C4CBD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11011" y="3511100"/>
            <a:ext cx="308798" cy="308798"/>
          </a:xfrm>
          <a:prstGeom prst="rect">
            <a:avLst/>
          </a:prstGeom>
        </p:spPr>
      </p:pic>
      <p:grpSp>
        <p:nvGrpSpPr>
          <p:cNvPr id="92" name="Group 91">
            <a:extLst>
              <a:ext uri="{FF2B5EF4-FFF2-40B4-BE49-F238E27FC236}">
                <a16:creationId xmlns:a16="http://schemas.microsoft.com/office/drawing/2014/main" id="{CFE47C11-EA49-A897-453D-45351935832B}"/>
              </a:ext>
            </a:extLst>
          </p:cNvPr>
          <p:cNvGrpSpPr/>
          <p:nvPr/>
        </p:nvGrpSpPr>
        <p:grpSpPr>
          <a:xfrm>
            <a:off x="-938247" y="4691489"/>
            <a:ext cx="289169" cy="286215"/>
            <a:chOff x="3371716" y="3287888"/>
            <a:chExt cx="1198090" cy="1185850"/>
          </a:xfrm>
        </p:grpSpPr>
        <p:sp>
          <p:nvSpPr>
            <p:cNvPr id="93" name="Oval 92">
              <a:extLst>
                <a:ext uri="{FF2B5EF4-FFF2-40B4-BE49-F238E27FC236}">
                  <a16:creationId xmlns:a16="http://schemas.microsoft.com/office/drawing/2014/main" id="{883492BE-3303-E8F6-5A1D-B4AF78EFD91F}"/>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94" name="Picture 93">
              <a:extLst>
                <a:ext uri="{FF2B5EF4-FFF2-40B4-BE49-F238E27FC236}">
                  <a16:creationId xmlns:a16="http://schemas.microsoft.com/office/drawing/2014/main" id="{E7DC7660-CE79-DE42-0318-3BB692949F39}"/>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95" name="Group 94">
            <a:extLst>
              <a:ext uri="{FF2B5EF4-FFF2-40B4-BE49-F238E27FC236}">
                <a16:creationId xmlns:a16="http://schemas.microsoft.com/office/drawing/2014/main" id="{0EAE903C-7715-A7AA-2F5E-FDBEF1AC43BF}"/>
              </a:ext>
            </a:extLst>
          </p:cNvPr>
          <p:cNvGrpSpPr/>
          <p:nvPr/>
        </p:nvGrpSpPr>
        <p:grpSpPr>
          <a:xfrm>
            <a:off x="-946454" y="4387572"/>
            <a:ext cx="289169" cy="286215"/>
            <a:chOff x="3371716" y="3287888"/>
            <a:chExt cx="1198090" cy="1185850"/>
          </a:xfrm>
        </p:grpSpPr>
        <p:sp>
          <p:nvSpPr>
            <p:cNvPr id="96" name="Oval 95">
              <a:extLst>
                <a:ext uri="{FF2B5EF4-FFF2-40B4-BE49-F238E27FC236}">
                  <a16:creationId xmlns:a16="http://schemas.microsoft.com/office/drawing/2014/main" id="{3888B0E7-B78F-D5DB-0F7C-E164082ABAD3}"/>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97" name="Picture 96">
              <a:extLst>
                <a:ext uri="{FF2B5EF4-FFF2-40B4-BE49-F238E27FC236}">
                  <a16:creationId xmlns:a16="http://schemas.microsoft.com/office/drawing/2014/main" id="{769DE5AA-1247-7960-ACC4-F8505B871268}"/>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98" name="Group 97">
            <a:extLst>
              <a:ext uri="{FF2B5EF4-FFF2-40B4-BE49-F238E27FC236}">
                <a16:creationId xmlns:a16="http://schemas.microsoft.com/office/drawing/2014/main" id="{49A754B7-52FD-1B78-E9AA-68BBC39C493A}"/>
              </a:ext>
            </a:extLst>
          </p:cNvPr>
          <p:cNvGrpSpPr/>
          <p:nvPr/>
        </p:nvGrpSpPr>
        <p:grpSpPr>
          <a:xfrm>
            <a:off x="-933984" y="4078834"/>
            <a:ext cx="289169" cy="286215"/>
            <a:chOff x="3371716" y="3287888"/>
            <a:chExt cx="1198090" cy="1185850"/>
          </a:xfrm>
        </p:grpSpPr>
        <p:sp>
          <p:nvSpPr>
            <p:cNvPr id="99" name="Oval 98">
              <a:extLst>
                <a:ext uri="{FF2B5EF4-FFF2-40B4-BE49-F238E27FC236}">
                  <a16:creationId xmlns:a16="http://schemas.microsoft.com/office/drawing/2014/main" id="{A4588ECE-D542-1C32-5EFD-977A7A895F98}"/>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00" name="Picture 99">
              <a:extLst>
                <a:ext uri="{FF2B5EF4-FFF2-40B4-BE49-F238E27FC236}">
                  <a16:creationId xmlns:a16="http://schemas.microsoft.com/office/drawing/2014/main" id="{EEEE45D3-119D-0784-7016-2ABDD5839F53}"/>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101" name="Group 100">
            <a:extLst>
              <a:ext uri="{FF2B5EF4-FFF2-40B4-BE49-F238E27FC236}">
                <a16:creationId xmlns:a16="http://schemas.microsoft.com/office/drawing/2014/main" id="{238F44DD-3AE3-92B9-F87E-1E5DC1E4ED46}"/>
              </a:ext>
            </a:extLst>
          </p:cNvPr>
          <p:cNvGrpSpPr/>
          <p:nvPr/>
        </p:nvGrpSpPr>
        <p:grpSpPr>
          <a:xfrm>
            <a:off x="-930242" y="3763871"/>
            <a:ext cx="289169" cy="286215"/>
            <a:chOff x="3371716" y="3287888"/>
            <a:chExt cx="1198090" cy="1185850"/>
          </a:xfrm>
        </p:grpSpPr>
        <p:sp>
          <p:nvSpPr>
            <p:cNvPr id="102" name="Oval 101">
              <a:extLst>
                <a:ext uri="{FF2B5EF4-FFF2-40B4-BE49-F238E27FC236}">
                  <a16:creationId xmlns:a16="http://schemas.microsoft.com/office/drawing/2014/main" id="{53EE81C6-B82D-72BA-829C-C5ACCBDC6C3E}"/>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03" name="Picture 102">
              <a:extLst>
                <a:ext uri="{FF2B5EF4-FFF2-40B4-BE49-F238E27FC236}">
                  <a16:creationId xmlns:a16="http://schemas.microsoft.com/office/drawing/2014/main" id="{55166E1C-D264-4D00-5556-F64E51589BDF}"/>
                </a:ext>
              </a:extLst>
            </p:cNvPr>
            <p:cNvPicPr>
              <a:picLocks noChangeAspect="1"/>
            </p:cNvPicPr>
            <p:nvPr/>
          </p:nvPicPr>
          <p:blipFill>
            <a:blip r:embed="rId22"/>
            <a:stretch>
              <a:fillRect/>
            </a:stretch>
          </p:blipFill>
          <p:spPr>
            <a:xfrm>
              <a:off x="3388054" y="3340832"/>
              <a:ext cx="1130088" cy="1132906"/>
            </a:xfrm>
            <a:prstGeom prst="rect">
              <a:avLst/>
            </a:prstGeom>
          </p:spPr>
        </p:pic>
      </p:grpSp>
      <p:grpSp>
        <p:nvGrpSpPr>
          <p:cNvPr id="104" name="Group 103">
            <a:extLst>
              <a:ext uri="{FF2B5EF4-FFF2-40B4-BE49-F238E27FC236}">
                <a16:creationId xmlns:a16="http://schemas.microsoft.com/office/drawing/2014/main" id="{8761901C-0EBF-9DBE-6810-E7E23B0366F9}"/>
              </a:ext>
            </a:extLst>
          </p:cNvPr>
          <p:cNvGrpSpPr/>
          <p:nvPr/>
        </p:nvGrpSpPr>
        <p:grpSpPr>
          <a:xfrm>
            <a:off x="-555040" y="2827967"/>
            <a:ext cx="303675" cy="277829"/>
            <a:chOff x="5571284" y="4834744"/>
            <a:chExt cx="866845" cy="793069"/>
          </a:xfrm>
        </p:grpSpPr>
        <p:grpSp>
          <p:nvGrpSpPr>
            <p:cNvPr id="105" name="Group 104">
              <a:extLst>
                <a:ext uri="{FF2B5EF4-FFF2-40B4-BE49-F238E27FC236}">
                  <a16:creationId xmlns:a16="http://schemas.microsoft.com/office/drawing/2014/main" id="{F55DFDA4-5D22-E291-8BE4-FFD1D1792400}"/>
                </a:ext>
              </a:extLst>
            </p:cNvPr>
            <p:cNvGrpSpPr/>
            <p:nvPr/>
          </p:nvGrpSpPr>
          <p:grpSpPr>
            <a:xfrm>
              <a:off x="5571284" y="4834744"/>
              <a:ext cx="866845" cy="793069"/>
              <a:chOff x="3471135" y="5263771"/>
              <a:chExt cx="1198090" cy="1183338"/>
            </a:xfrm>
          </p:grpSpPr>
          <p:sp>
            <p:nvSpPr>
              <p:cNvPr id="107" name="Oval 106">
                <a:extLst>
                  <a:ext uri="{FF2B5EF4-FFF2-40B4-BE49-F238E27FC236}">
                    <a16:creationId xmlns:a16="http://schemas.microsoft.com/office/drawing/2014/main" id="{ADCEB475-7086-7FEF-5E6B-C318A5B483CB}"/>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8" name="Picture 107">
                <a:extLst>
                  <a:ext uri="{FF2B5EF4-FFF2-40B4-BE49-F238E27FC236}">
                    <a16:creationId xmlns:a16="http://schemas.microsoft.com/office/drawing/2014/main" id="{3A6BE812-9696-5A53-A831-9CC571F0A2C8}"/>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06" name="Oval 105">
              <a:extLst>
                <a:ext uri="{FF2B5EF4-FFF2-40B4-BE49-F238E27FC236}">
                  <a16:creationId xmlns:a16="http://schemas.microsoft.com/office/drawing/2014/main" id="{BFB980E4-AC09-DBAA-58FC-236A87CC88B4}"/>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grpSp>
        <p:nvGrpSpPr>
          <p:cNvPr id="109" name="Group 108">
            <a:extLst>
              <a:ext uri="{FF2B5EF4-FFF2-40B4-BE49-F238E27FC236}">
                <a16:creationId xmlns:a16="http://schemas.microsoft.com/office/drawing/2014/main" id="{F084823E-D64A-900F-56BF-F5A048A4D536}"/>
              </a:ext>
            </a:extLst>
          </p:cNvPr>
          <p:cNvGrpSpPr/>
          <p:nvPr/>
        </p:nvGrpSpPr>
        <p:grpSpPr>
          <a:xfrm>
            <a:off x="-742798" y="1959809"/>
            <a:ext cx="303675" cy="277829"/>
            <a:chOff x="5571284" y="4834744"/>
            <a:chExt cx="866845" cy="793069"/>
          </a:xfrm>
        </p:grpSpPr>
        <p:grpSp>
          <p:nvGrpSpPr>
            <p:cNvPr id="110" name="Group 109">
              <a:extLst>
                <a:ext uri="{FF2B5EF4-FFF2-40B4-BE49-F238E27FC236}">
                  <a16:creationId xmlns:a16="http://schemas.microsoft.com/office/drawing/2014/main" id="{144114E5-F591-2111-C7D3-995CF81A1BDC}"/>
                </a:ext>
              </a:extLst>
            </p:cNvPr>
            <p:cNvGrpSpPr/>
            <p:nvPr/>
          </p:nvGrpSpPr>
          <p:grpSpPr>
            <a:xfrm>
              <a:off x="5571284" y="4834744"/>
              <a:ext cx="866845" cy="793069"/>
              <a:chOff x="3471135" y="5263771"/>
              <a:chExt cx="1198090" cy="1183338"/>
            </a:xfrm>
          </p:grpSpPr>
          <p:sp>
            <p:nvSpPr>
              <p:cNvPr id="112" name="Oval 111">
                <a:extLst>
                  <a:ext uri="{FF2B5EF4-FFF2-40B4-BE49-F238E27FC236}">
                    <a16:creationId xmlns:a16="http://schemas.microsoft.com/office/drawing/2014/main" id="{E6345EDC-E1B9-F364-C2C2-AA7238C2C88B}"/>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3" name="Picture 112">
                <a:extLst>
                  <a:ext uri="{FF2B5EF4-FFF2-40B4-BE49-F238E27FC236}">
                    <a16:creationId xmlns:a16="http://schemas.microsoft.com/office/drawing/2014/main" id="{A0588C6B-E91B-854D-426A-3EF761E0918E}"/>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11" name="Oval 110">
              <a:extLst>
                <a:ext uri="{FF2B5EF4-FFF2-40B4-BE49-F238E27FC236}">
                  <a16:creationId xmlns:a16="http://schemas.microsoft.com/office/drawing/2014/main" id="{826C8902-792F-FA0A-D924-EC8485F6C903}"/>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grpSp>
        <p:nvGrpSpPr>
          <p:cNvPr id="66" name="Group 65">
            <a:extLst>
              <a:ext uri="{FF2B5EF4-FFF2-40B4-BE49-F238E27FC236}">
                <a16:creationId xmlns:a16="http://schemas.microsoft.com/office/drawing/2014/main" id="{E4BB2AF2-2051-9985-C2E4-73D53319B6C1}"/>
              </a:ext>
            </a:extLst>
          </p:cNvPr>
          <p:cNvGrpSpPr/>
          <p:nvPr/>
        </p:nvGrpSpPr>
        <p:grpSpPr>
          <a:xfrm>
            <a:off x="-1019728" y="2221509"/>
            <a:ext cx="286176" cy="277829"/>
            <a:chOff x="3471135" y="5263771"/>
            <a:chExt cx="1198090" cy="1183338"/>
          </a:xfrm>
        </p:grpSpPr>
        <p:sp>
          <p:nvSpPr>
            <p:cNvPr id="67" name="Oval 66">
              <a:extLst>
                <a:ext uri="{FF2B5EF4-FFF2-40B4-BE49-F238E27FC236}">
                  <a16:creationId xmlns:a16="http://schemas.microsoft.com/office/drawing/2014/main" id="{E44756B0-9EBE-9B07-C6A0-5550E4953FD7}"/>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68" name="Picture 67">
              <a:extLst>
                <a:ext uri="{FF2B5EF4-FFF2-40B4-BE49-F238E27FC236}">
                  <a16:creationId xmlns:a16="http://schemas.microsoft.com/office/drawing/2014/main" id="{441E763E-B0F4-BC18-5839-4BD97949C631}"/>
                </a:ext>
              </a:extLst>
            </p:cNvPr>
            <p:cNvPicPr>
              <a:picLocks noChangeAspect="1"/>
            </p:cNvPicPr>
            <p:nvPr/>
          </p:nvPicPr>
          <p:blipFill>
            <a:blip r:embed="rId23"/>
            <a:stretch>
              <a:fillRect/>
            </a:stretch>
          </p:blipFill>
          <p:spPr>
            <a:xfrm rot="21400421">
              <a:off x="3511715" y="5316476"/>
              <a:ext cx="1082326" cy="1056859"/>
            </a:xfrm>
            <a:prstGeom prst="rect">
              <a:avLst/>
            </a:prstGeom>
          </p:spPr>
        </p:pic>
      </p:grpSp>
      <p:grpSp>
        <p:nvGrpSpPr>
          <p:cNvPr id="117" name="Group 116">
            <a:extLst>
              <a:ext uri="{FF2B5EF4-FFF2-40B4-BE49-F238E27FC236}">
                <a16:creationId xmlns:a16="http://schemas.microsoft.com/office/drawing/2014/main" id="{CABDD902-B7F9-643C-AB32-D68C1415C34E}"/>
              </a:ext>
            </a:extLst>
          </p:cNvPr>
          <p:cNvGrpSpPr/>
          <p:nvPr/>
        </p:nvGrpSpPr>
        <p:grpSpPr>
          <a:xfrm>
            <a:off x="9537815" y="1679490"/>
            <a:ext cx="290331" cy="286416"/>
            <a:chOff x="6174474" y="3289250"/>
            <a:chExt cx="1130089" cy="1114856"/>
          </a:xfrm>
        </p:grpSpPr>
        <p:sp>
          <p:nvSpPr>
            <p:cNvPr id="118" name="Oval 117">
              <a:extLst>
                <a:ext uri="{FF2B5EF4-FFF2-40B4-BE49-F238E27FC236}">
                  <a16:creationId xmlns:a16="http://schemas.microsoft.com/office/drawing/2014/main" id="{0D785E5A-52DC-825A-3474-146528E8BCAC}"/>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19" name="Picture 118">
              <a:extLst>
                <a:ext uri="{FF2B5EF4-FFF2-40B4-BE49-F238E27FC236}">
                  <a16:creationId xmlns:a16="http://schemas.microsoft.com/office/drawing/2014/main" id="{9D7C161C-801A-C8FB-ACE3-EF6703C10D8E}"/>
                </a:ext>
              </a:extLst>
            </p:cNvPr>
            <p:cNvPicPr>
              <a:picLocks noChangeAspect="1"/>
            </p:cNvPicPr>
            <p:nvPr/>
          </p:nvPicPr>
          <p:blipFill>
            <a:blip r:embed="rId24"/>
            <a:stretch>
              <a:fillRect/>
            </a:stretch>
          </p:blipFill>
          <p:spPr>
            <a:xfrm>
              <a:off x="6225006" y="3334673"/>
              <a:ext cx="1010917" cy="987941"/>
            </a:xfrm>
            <a:prstGeom prst="rect">
              <a:avLst/>
            </a:prstGeom>
          </p:spPr>
        </p:pic>
      </p:grpSp>
      <p:grpSp>
        <p:nvGrpSpPr>
          <p:cNvPr id="120" name="Group 119">
            <a:extLst>
              <a:ext uri="{FF2B5EF4-FFF2-40B4-BE49-F238E27FC236}">
                <a16:creationId xmlns:a16="http://schemas.microsoft.com/office/drawing/2014/main" id="{F86E5FCF-CA1F-A197-7EC8-1A44345EC907}"/>
              </a:ext>
            </a:extLst>
          </p:cNvPr>
          <p:cNvGrpSpPr/>
          <p:nvPr/>
        </p:nvGrpSpPr>
        <p:grpSpPr>
          <a:xfrm>
            <a:off x="1228185" y="6764413"/>
            <a:ext cx="311274" cy="307077"/>
            <a:chOff x="6174474" y="3289250"/>
            <a:chExt cx="1130089" cy="1114856"/>
          </a:xfrm>
        </p:grpSpPr>
        <p:sp>
          <p:nvSpPr>
            <p:cNvPr id="121" name="Oval 120">
              <a:extLst>
                <a:ext uri="{FF2B5EF4-FFF2-40B4-BE49-F238E27FC236}">
                  <a16:creationId xmlns:a16="http://schemas.microsoft.com/office/drawing/2014/main" id="{BC717FC6-33E9-A196-4C9C-87D3F783F077}"/>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22" name="Picture 121">
              <a:extLst>
                <a:ext uri="{FF2B5EF4-FFF2-40B4-BE49-F238E27FC236}">
                  <a16:creationId xmlns:a16="http://schemas.microsoft.com/office/drawing/2014/main" id="{50EF5647-E579-F9CB-7627-4E9D31FA9F92}"/>
                </a:ext>
              </a:extLst>
            </p:cNvPr>
            <p:cNvPicPr>
              <a:picLocks noChangeAspect="1"/>
            </p:cNvPicPr>
            <p:nvPr/>
          </p:nvPicPr>
          <p:blipFill>
            <a:blip r:embed="rId24"/>
            <a:stretch>
              <a:fillRect/>
            </a:stretch>
          </p:blipFill>
          <p:spPr>
            <a:xfrm>
              <a:off x="6225006" y="3334673"/>
              <a:ext cx="1010917" cy="987941"/>
            </a:xfrm>
            <a:prstGeom prst="rect">
              <a:avLst/>
            </a:prstGeom>
          </p:spPr>
        </p:pic>
      </p:grpSp>
      <p:pic>
        <p:nvPicPr>
          <p:cNvPr id="3" name="Picture 2" descr="A picture containing text, clock&#10;&#10;Description automatically generated">
            <a:extLst>
              <a:ext uri="{FF2B5EF4-FFF2-40B4-BE49-F238E27FC236}">
                <a16:creationId xmlns:a16="http://schemas.microsoft.com/office/drawing/2014/main" id="{81100F2B-AB20-3093-A286-28F93184CC4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29247" y="234109"/>
            <a:ext cx="327352" cy="327352"/>
          </a:xfrm>
          <a:prstGeom prst="rect">
            <a:avLst/>
          </a:prstGeom>
        </p:spPr>
      </p:pic>
      <p:pic>
        <p:nvPicPr>
          <p:cNvPr id="5" name="Picture 4" descr="Icon&#10;&#10;Description automatically generated">
            <a:extLst>
              <a:ext uri="{FF2B5EF4-FFF2-40B4-BE49-F238E27FC236}">
                <a16:creationId xmlns:a16="http://schemas.microsoft.com/office/drawing/2014/main" id="{72C38F93-7112-8097-667D-EE98B1576FD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52216" y="1677658"/>
            <a:ext cx="327352" cy="327352"/>
          </a:xfrm>
          <a:prstGeom prst="rect">
            <a:avLst/>
          </a:prstGeom>
        </p:spPr>
      </p:pic>
      <p:pic>
        <p:nvPicPr>
          <p:cNvPr id="6" name="Picture 5" descr="Logo, icon&#10;&#10;Description automatically generated">
            <a:extLst>
              <a:ext uri="{FF2B5EF4-FFF2-40B4-BE49-F238E27FC236}">
                <a16:creationId xmlns:a16="http://schemas.microsoft.com/office/drawing/2014/main" id="{616F01EE-C713-68E1-F782-998C3B062454}"/>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9455923" y="1281143"/>
            <a:ext cx="319938" cy="319938"/>
          </a:xfrm>
          <a:prstGeom prst="rect">
            <a:avLst/>
          </a:prstGeom>
        </p:spPr>
      </p:pic>
      <p:pic>
        <p:nvPicPr>
          <p:cNvPr id="7" name="Picture 6" descr="A close-up of a map&#10;&#10;Description automatically generated">
            <a:extLst>
              <a:ext uri="{FF2B5EF4-FFF2-40B4-BE49-F238E27FC236}">
                <a16:creationId xmlns:a16="http://schemas.microsoft.com/office/drawing/2014/main" id="{C98E6A99-28C5-2B51-F57A-DABA201E080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685761" y="3662738"/>
            <a:ext cx="271890" cy="271890"/>
          </a:xfrm>
          <a:prstGeom prst="rect">
            <a:avLst/>
          </a:prstGeom>
        </p:spPr>
      </p:pic>
      <p:pic>
        <p:nvPicPr>
          <p:cNvPr id="8" name="Picture 7" descr="A close-up of a map&#10;&#10;Description automatically generated">
            <a:extLst>
              <a:ext uri="{FF2B5EF4-FFF2-40B4-BE49-F238E27FC236}">
                <a16:creationId xmlns:a16="http://schemas.microsoft.com/office/drawing/2014/main" id="{152BFBBE-C1C1-AEA3-C16D-BC6C6061805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770840" y="2958035"/>
            <a:ext cx="271890" cy="271890"/>
          </a:xfrm>
          <a:prstGeom prst="rect">
            <a:avLst/>
          </a:prstGeom>
        </p:spPr>
      </p:pic>
      <p:pic>
        <p:nvPicPr>
          <p:cNvPr id="9" name="Picture 8" descr="A close-up of a map&#10;&#10;Description automatically generated">
            <a:extLst>
              <a:ext uri="{FF2B5EF4-FFF2-40B4-BE49-F238E27FC236}">
                <a16:creationId xmlns:a16="http://schemas.microsoft.com/office/drawing/2014/main" id="{6D6DF962-7B67-C896-C7F0-64B7A311469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447690" y="1572467"/>
            <a:ext cx="271890" cy="271890"/>
          </a:xfrm>
          <a:prstGeom prst="rect">
            <a:avLst/>
          </a:prstGeom>
        </p:spPr>
      </p:pic>
      <p:pic>
        <p:nvPicPr>
          <p:cNvPr id="10" name="Picture 9" descr="Logo&#10;&#10;Description automatically generated">
            <a:extLst>
              <a:ext uri="{FF2B5EF4-FFF2-40B4-BE49-F238E27FC236}">
                <a16:creationId xmlns:a16="http://schemas.microsoft.com/office/drawing/2014/main" id="{D1E7452E-7FC5-0982-E151-D4E0A727EAB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026664" y="4055645"/>
            <a:ext cx="308798" cy="308798"/>
          </a:xfrm>
          <a:prstGeom prst="rect">
            <a:avLst/>
          </a:prstGeom>
        </p:spPr>
      </p:pic>
      <p:pic>
        <p:nvPicPr>
          <p:cNvPr id="11" name="Picture 10" descr="A circle with a black silhouette of a jet fighter and ruler&#10;&#10;Description automatically generated">
            <a:extLst>
              <a:ext uri="{FF2B5EF4-FFF2-40B4-BE49-F238E27FC236}">
                <a16:creationId xmlns:a16="http://schemas.microsoft.com/office/drawing/2014/main" id="{0C061AEF-AE28-C46D-4D62-472FB5DF67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4633" y="5064021"/>
            <a:ext cx="286176" cy="286176"/>
          </a:xfrm>
          <a:prstGeom prst="rect">
            <a:avLst/>
          </a:prstGeom>
        </p:spPr>
      </p:pic>
      <p:grpSp>
        <p:nvGrpSpPr>
          <p:cNvPr id="12" name="Group 11">
            <a:extLst>
              <a:ext uri="{FF2B5EF4-FFF2-40B4-BE49-F238E27FC236}">
                <a16:creationId xmlns:a16="http://schemas.microsoft.com/office/drawing/2014/main" id="{C1F472CE-BFBF-7D34-BA0D-7F99F4D1D067}"/>
              </a:ext>
            </a:extLst>
          </p:cNvPr>
          <p:cNvGrpSpPr/>
          <p:nvPr/>
        </p:nvGrpSpPr>
        <p:grpSpPr>
          <a:xfrm>
            <a:off x="3399947" y="5100876"/>
            <a:ext cx="246046" cy="242728"/>
            <a:chOff x="6174474" y="3289250"/>
            <a:chExt cx="1130089" cy="1114856"/>
          </a:xfrm>
        </p:grpSpPr>
        <p:sp>
          <p:nvSpPr>
            <p:cNvPr id="13" name="Oval 12">
              <a:extLst>
                <a:ext uri="{FF2B5EF4-FFF2-40B4-BE49-F238E27FC236}">
                  <a16:creationId xmlns:a16="http://schemas.microsoft.com/office/drawing/2014/main" id="{41083DCE-ECB3-1744-4B36-B8F69EB858FB}"/>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4" name="Picture 13">
              <a:extLst>
                <a:ext uri="{FF2B5EF4-FFF2-40B4-BE49-F238E27FC236}">
                  <a16:creationId xmlns:a16="http://schemas.microsoft.com/office/drawing/2014/main" id="{8D04F8DC-BDCA-45C8-F0E2-9324E34A55BD}"/>
                </a:ext>
              </a:extLst>
            </p:cNvPr>
            <p:cNvPicPr>
              <a:picLocks noChangeAspect="1"/>
            </p:cNvPicPr>
            <p:nvPr/>
          </p:nvPicPr>
          <p:blipFill>
            <a:blip r:embed="rId24"/>
            <a:stretch>
              <a:fillRect/>
            </a:stretch>
          </p:blipFill>
          <p:spPr>
            <a:xfrm>
              <a:off x="6225006" y="3334673"/>
              <a:ext cx="1010917" cy="987941"/>
            </a:xfrm>
            <a:prstGeom prst="rect">
              <a:avLst/>
            </a:prstGeom>
          </p:spPr>
        </p:pic>
      </p:grpSp>
      <p:pic>
        <p:nvPicPr>
          <p:cNvPr id="15" name="Picture 14" descr="Diagram&#10;&#10;Description automatically generated">
            <a:extLst>
              <a:ext uri="{FF2B5EF4-FFF2-40B4-BE49-F238E27FC236}">
                <a16:creationId xmlns:a16="http://schemas.microsoft.com/office/drawing/2014/main" id="{94AE0673-DEC7-909A-6A3A-CDE98B2FE85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335" y="2967264"/>
            <a:ext cx="308798" cy="308798"/>
          </a:xfrm>
          <a:prstGeom prst="rect">
            <a:avLst/>
          </a:prstGeom>
        </p:spPr>
      </p:pic>
      <p:grpSp>
        <p:nvGrpSpPr>
          <p:cNvPr id="16" name="Group 15">
            <a:extLst>
              <a:ext uri="{FF2B5EF4-FFF2-40B4-BE49-F238E27FC236}">
                <a16:creationId xmlns:a16="http://schemas.microsoft.com/office/drawing/2014/main" id="{B6629C60-0293-578C-7CE5-F114007FE71F}"/>
              </a:ext>
            </a:extLst>
          </p:cNvPr>
          <p:cNvGrpSpPr/>
          <p:nvPr/>
        </p:nvGrpSpPr>
        <p:grpSpPr>
          <a:xfrm>
            <a:off x="-402640" y="2980367"/>
            <a:ext cx="303675" cy="277829"/>
            <a:chOff x="5571284" y="4834744"/>
            <a:chExt cx="866845" cy="793069"/>
          </a:xfrm>
        </p:grpSpPr>
        <p:grpSp>
          <p:nvGrpSpPr>
            <p:cNvPr id="17" name="Group 16">
              <a:extLst>
                <a:ext uri="{FF2B5EF4-FFF2-40B4-BE49-F238E27FC236}">
                  <a16:creationId xmlns:a16="http://schemas.microsoft.com/office/drawing/2014/main" id="{445D9B8D-554B-0738-1756-084D26FB9345}"/>
                </a:ext>
              </a:extLst>
            </p:cNvPr>
            <p:cNvGrpSpPr/>
            <p:nvPr/>
          </p:nvGrpSpPr>
          <p:grpSpPr>
            <a:xfrm>
              <a:off x="5571284" y="4834744"/>
              <a:ext cx="866845" cy="793069"/>
              <a:chOff x="3471135" y="5263771"/>
              <a:chExt cx="1198090" cy="1183338"/>
            </a:xfrm>
          </p:grpSpPr>
          <p:sp>
            <p:nvSpPr>
              <p:cNvPr id="19" name="Oval 18">
                <a:extLst>
                  <a:ext uri="{FF2B5EF4-FFF2-40B4-BE49-F238E27FC236}">
                    <a16:creationId xmlns:a16="http://schemas.microsoft.com/office/drawing/2014/main" id="{EF0D85CA-F80C-7622-AB8F-2869CB93BF7F}"/>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a:extLst>
                  <a:ext uri="{FF2B5EF4-FFF2-40B4-BE49-F238E27FC236}">
                    <a16:creationId xmlns:a16="http://schemas.microsoft.com/office/drawing/2014/main" id="{20804DFE-581F-5F55-15D2-0E519977154C}"/>
                  </a:ext>
                </a:extLst>
              </p:cNvPr>
              <p:cNvPicPr>
                <a:picLocks noChangeAspect="1"/>
              </p:cNvPicPr>
              <p:nvPr/>
            </p:nvPicPr>
            <p:blipFill>
              <a:blip r:embed="rId23"/>
              <a:stretch>
                <a:fillRect/>
              </a:stretch>
            </p:blipFill>
            <p:spPr>
              <a:xfrm rot="21400421">
                <a:off x="3537130" y="5327007"/>
                <a:ext cx="1082325" cy="1056859"/>
              </a:xfrm>
              <a:prstGeom prst="rect">
                <a:avLst/>
              </a:prstGeom>
            </p:spPr>
          </p:pic>
        </p:grpSp>
        <p:sp>
          <p:nvSpPr>
            <p:cNvPr id="18" name="Oval 17">
              <a:extLst>
                <a:ext uri="{FF2B5EF4-FFF2-40B4-BE49-F238E27FC236}">
                  <a16:creationId xmlns:a16="http://schemas.microsoft.com/office/drawing/2014/main" id="{0D37987C-1E99-4A6F-51AF-759B6746BF72}"/>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pic>
        <p:nvPicPr>
          <p:cNvPr id="21" name="Picture 20" descr="Diagram&#10;&#10;Description automatically generated">
            <a:extLst>
              <a:ext uri="{FF2B5EF4-FFF2-40B4-BE49-F238E27FC236}">
                <a16:creationId xmlns:a16="http://schemas.microsoft.com/office/drawing/2014/main" id="{51048596-0858-EC2A-3A0D-C37203F119C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16840" y="4052862"/>
            <a:ext cx="308798" cy="308798"/>
          </a:xfrm>
          <a:prstGeom prst="rect">
            <a:avLst/>
          </a:prstGeom>
        </p:spPr>
      </p:pic>
      <p:pic>
        <p:nvPicPr>
          <p:cNvPr id="22" name="Picture 21" descr="Icon&#10;&#10;Description automatically generated">
            <a:extLst>
              <a:ext uri="{FF2B5EF4-FFF2-40B4-BE49-F238E27FC236}">
                <a16:creationId xmlns:a16="http://schemas.microsoft.com/office/drawing/2014/main" id="{ED7F591C-5008-7F3B-F47E-3A8369C2358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4564" y="4011950"/>
            <a:ext cx="308798" cy="308798"/>
          </a:xfrm>
          <a:prstGeom prst="rect">
            <a:avLst/>
          </a:prstGeom>
        </p:spPr>
      </p:pic>
      <p:pic>
        <p:nvPicPr>
          <p:cNvPr id="23" name="Picture 22" descr="Diagram&#10;&#10;Description automatically generated">
            <a:extLst>
              <a:ext uri="{FF2B5EF4-FFF2-40B4-BE49-F238E27FC236}">
                <a16:creationId xmlns:a16="http://schemas.microsoft.com/office/drawing/2014/main" id="{4F233A7B-B725-9A3E-53EB-E5E22B8E35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1728" y="3264897"/>
            <a:ext cx="308798" cy="308798"/>
          </a:xfrm>
          <a:prstGeom prst="rect">
            <a:avLst/>
          </a:prstGeom>
        </p:spPr>
      </p:pic>
      <p:pic>
        <p:nvPicPr>
          <p:cNvPr id="24" name="Picture 23" descr="Icon&#10;&#10;Description automatically generated">
            <a:extLst>
              <a:ext uri="{FF2B5EF4-FFF2-40B4-BE49-F238E27FC236}">
                <a16:creationId xmlns:a16="http://schemas.microsoft.com/office/drawing/2014/main" id="{A0462618-E947-D1D5-0A0E-AFE9FE77D54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25495" y="3363480"/>
            <a:ext cx="308798" cy="308798"/>
          </a:xfrm>
          <a:prstGeom prst="rect">
            <a:avLst/>
          </a:prstGeom>
        </p:spPr>
      </p:pic>
      <p:pic>
        <p:nvPicPr>
          <p:cNvPr id="26" name="Picture 25" descr="A circle with a plane and a star and ruler&#10;&#10;Description automatically generated">
            <a:extLst>
              <a:ext uri="{FF2B5EF4-FFF2-40B4-BE49-F238E27FC236}">
                <a16:creationId xmlns:a16="http://schemas.microsoft.com/office/drawing/2014/main" id="{196C3A5B-88D1-67DD-E498-40DBB27D5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10" y="4421179"/>
            <a:ext cx="286176" cy="286176"/>
          </a:xfrm>
          <a:prstGeom prst="rect">
            <a:avLst/>
          </a:prstGeom>
        </p:spPr>
      </p:pic>
      <p:pic>
        <p:nvPicPr>
          <p:cNvPr id="27" name="Picture 26">
            <a:extLst>
              <a:ext uri="{FF2B5EF4-FFF2-40B4-BE49-F238E27FC236}">
                <a16:creationId xmlns:a16="http://schemas.microsoft.com/office/drawing/2014/main" id="{144D70C8-E3B9-4B70-DDA6-F165A5063A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7819" y="4364040"/>
            <a:ext cx="286176" cy="286176"/>
          </a:xfrm>
          <a:prstGeom prst="rect">
            <a:avLst/>
          </a:prstGeom>
        </p:spPr>
      </p:pic>
      <p:pic>
        <p:nvPicPr>
          <p:cNvPr id="48" name="Picture 47" descr="A circle with a plane and a star and ruler&#10;&#10;Description automatically generated">
            <a:extLst>
              <a:ext uri="{FF2B5EF4-FFF2-40B4-BE49-F238E27FC236}">
                <a16:creationId xmlns:a16="http://schemas.microsoft.com/office/drawing/2014/main" id="{CCB3E87D-324F-450A-AE04-EAD84B5D5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254" y="4489416"/>
            <a:ext cx="286176" cy="286176"/>
          </a:xfrm>
          <a:prstGeom prst="rect">
            <a:avLst/>
          </a:prstGeom>
        </p:spPr>
      </p:pic>
      <p:pic>
        <p:nvPicPr>
          <p:cNvPr id="51" name="Picture 50">
            <a:extLst>
              <a:ext uri="{FF2B5EF4-FFF2-40B4-BE49-F238E27FC236}">
                <a16:creationId xmlns:a16="http://schemas.microsoft.com/office/drawing/2014/main" id="{9908BD5A-1BD6-F225-02C5-1A4679604F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4254" y="4449768"/>
            <a:ext cx="286176" cy="286176"/>
          </a:xfrm>
          <a:prstGeom prst="rect">
            <a:avLst/>
          </a:prstGeom>
        </p:spPr>
      </p:pic>
      <p:pic>
        <p:nvPicPr>
          <p:cNvPr id="58" name="Picture 57" descr="A circle with a plane and a star and ruler&#10;&#10;Description automatically generated">
            <a:extLst>
              <a:ext uri="{FF2B5EF4-FFF2-40B4-BE49-F238E27FC236}">
                <a16:creationId xmlns:a16="http://schemas.microsoft.com/office/drawing/2014/main" id="{BC3AD458-9C8E-BDB0-277A-96C0B35D8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359" y="3737410"/>
            <a:ext cx="286176" cy="286176"/>
          </a:xfrm>
          <a:prstGeom prst="rect">
            <a:avLst/>
          </a:prstGeom>
        </p:spPr>
      </p:pic>
      <p:pic>
        <p:nvPicPr>
          <p:cNvPr id="59" name="Picture 58">
            <a:extLst>
              <a:ext uri="{FF2B5EF4-FFF2-40B4-BE49-F238E27FC236}">
                <a16:creationId xmlns:a16="http://schemas.microsoft.com/office/drawing/2014/main" id="{78749D5C-3CAC-B614-D54E-9C238F1C5B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4442" y="3712530"/>
            <a:ext cx="286176" cy="286176"/>
          </a:xfrm>
          <a:prstGeom prst="rect">
            <a:avLst/>
          </a:prstGeom>
        </p:spPr>
      </p:pic>
      <p:pic>
        <p:nvPicPr>
          <p:cNvPr id="60" name="Picture 59" descr="A circle with a plane and a star and ruler&#10;&#10;Description automatically generated">
            <a:extLst>
              <a:ext uri="{FF2B5EF4-FFF2-40B4-BE49-F238E27FC236}">
                <a16:creationId xmlns:a16="http://schemas.microsoft.com/office/drawing/2014/main" id="{86F6E3C1-7169-0F3F-78FB-F712BF23F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010" y="3827029"/>
            <a:ext cx="286176" cy="286176"/>
          </a:xfrm>
          <a:prstGeom prst="rect">
            <a:avLst/>
          </a:prstGeom>
        </p:spPr>
      </p:pic>
      <p:pic>
        <p:nvPicPr>
          <p:cNvPr id="61" name="Picture 60">
            <a:extLst>
              <a:ext uri="{FF2B5EF4-FFF2-40B4-BE49-F238E27FC236}">
                <a16:creationId xmlns:a16="http://schemas.microsoft.com/office/drawing/2014/main" id="{E905967F-7529-3AA3-6968-14E3809E9D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9296" y="3776649"/>
            <a:ext cx="286176" cy="286176"/>
          </a:xfrm>
          <a:prstGeom prst="rect">
            <a:avLst/>
          </a:prstGeom>
        </p:spPr>
      </p:pic>
      <p:grpSp>
        <p:nvGrpSpPr>
          <p:cNvPr id="137" name="Group 136">
            <a:extLst>
              <a:ext uri="{FF2B5EF4-FFF2-40B4-BE49-F238E27FC236}">
                <a16:creationId xmlns:a16="http://schemas.microsoft.com/office/drawing/2014/main" id="{1C613D32-9EE5-08C6-90D1-BE1B00A99791}"/>
              </a:ext>
            </a:extLst>
          </p:cNvPr>
          <p:cNvGrpSpPr/>
          <p:nvPr/>
        </p:nvGrpSpPr>
        <p:grpSpPr>
          <a:xfrm>
            <a:off x="6094890" y="3790695"/>
            <a:ext cx="125280" cy="153000"/>
            <a:chOff x="6094890" y="3790695"/>
            <a:chExt cx="125280" cy="153000"/>
          </a:xfrm>
        </p:grpSpPr>
        <mc:AlternateContent xmlns:mc="http://schemas.openxmlformats.org/markup-compatibility/2006">
          <mc:Choice xmlns:p14="http://schemas.microsoft.com/office/powerpoint/2010/main" Requires="p14">
            <p:contentPart p14:bwMode="auto" r:id="rId30">
              <p14:nvContentPartPr>
                <p14:cNvPr id="134" name="Ink 133">
                  <a:extLst>
                    <a:ext uri="{FF2B5EF4-FFF2-40B4-BE49-F238E27FC236}">
                      <a16:creationId xmlns:a16="http://schemas.microsoft.com/office/drawing/2014/main" id="{4ECE2DD9-4815-DD9B-F7D3-277145E19B3E}"/>
                    </a:ext>
                  </a:extLst>
                </p14:cNvPr>
                <p14:cNvContentPartPr/>
                <p14:nvPr/>
              </p14:nvContentPartPr>
              <p14:xfrm>
                <a:off x="6204330" y="3790695"/>
                <a:ext cx="15840" cy="19800"/>
              </p14:xfrm>
            </p:contentPart>
          </mc:Choice>
          <mc:Fallback>
            <p:pic>
              <p:nvPicPr>
                <p:cNvPr id="134" name="Ink 133">
                  <a:extLst>
                    <a:ext uri="{FF2B5EF4-FFF2-40B4-BE49-F238E27FC236}">
                      <a16:creationId xmlns:a16="http://schemas.microsoft.com/office/drawing/2014/main" id="{4ECE2DD9-4815-DD9B-F7D3-277145E19B3E}"/>
                    </a:ext>
                  </a:extLst>
                </p:cNvPr>
                <p:cNvPicPr/>
                <p:nvPr/>
              </p:nvPicPr>
              <p:blipFill>
                <a:blip r:embed="rId31"/>
                <a:stretch>
                  <a:fillRect/>
                </a:stretch>
              </p:blipFill>
              <p:spPr>
                <a:xfrm>
                  <a:off x="6198210" y="3784575"/>
                  <a:ext cx="280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5" name="Ink 134">
                  <a:extLst>
                    <a:ext uri="{FF2B5EF4-FFF2-40B4-BE49-F238E27FC236}">
                      <a16:creationId xmlns:a16="http://schemas.microsoft.com/office/drawing/2014/main" id="{0BE56FAC-9992-C8E4-1858-DADD30D53382}"/>
                    </a:ext>
                  </a:extLst>
                </p14:cNvPr>
                <p14:cNvContentPartPr/>
                <p14:nvPr/>
              </p14:nvContentPartPr>
              <p14:xfrm>
                <a:off x="6094890" y="3943335"/>
                <a:ext cx="1080" cy="360"/>
              </p14:xfrm>
            </p:contentPart>
          </mc:Choice>
          <mc:Fallback>
            <p:pic>
              <p:nvPicPr>
                <p:cNvPr id="135" name="Ink 134">
                  <a:extLst>
                    <a:ext uri="{FF2B5EF4-FFF2-40B4-BE49-F238E27FC236}">
                      <a16:creationId xmlns:a16="http://schemas.microsoft.com/office/drawing/2014/main" id="{0BE56FAC-9992-C8E4-1858-DADD30D53382}"/>
                    </a:ext>
                  </a:extLst>
                </p:cNvPr>
                <p:cNvPicPr/>
                <p:nvPr/>
              </p:nvPicPr>
              <p:blipFill>
                <a:blip r:embed="rId33"/>
                <a:stretch>
                  <a:fillRect/>
                </a:stretch>
              </p:blipFill>
              <p:spPr>
                <a:xfrm>
                  <a:off x="6088770" y="3937215"/>
                  <a:ext cx="13320" cy="1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136" name="Ink 135">
                <a:extLst>
                  <a:ext uri="{FF2B5EF4-FFF2-40B4-BE49-F238E27FC236}">
                    <a16:creationId xmlns:a16="http://schemas.microsoft.com/office/drawing/2014/main" id="{E53B4466-2873-FFA9-630B-1E0FD48DAA5B}"/>
                  </a:ext>
                </a:extLst>
              </p14:cNvPr>
              <p14:cNvContentPartPr/>
              <p14:nvPr/>
            </p14:nvContentPartPr>
            <p14:xfrm>
              <a:off x="6233850" y="4292895"/>
              <a:ext cx="360" cy="2880"/>
            </p14:xfrm>
          </p:contentPart>
        </mc:Choice>
        <mc:Fallback>
          <p:pic>
            <p:nvPicPr>
              <p:cNvPr id="136" name="Ink 135">
                <a:extLst>
                  <a:ext uri="{FF2B5EF4-FFF2-40B4-BE49-F238E27FC236}">
                    <a16:creationId xmlns:a16="http://schemas.microsoft.com/office/drawing/2014/main" id="{E53B4466-2873-FFA9-630B-1E0FD48DAA5B}"/>
                  </a:ext>
                </a:extLst>
              </p:cNvPr>
              <p:cNvPicPr/>
              <p:nvPr/>
            </p:nvPicPr>
            <p:blipFill>
              <a:blip r:embed="rId35"/>
              <a:stretch>
                <a:fillRect/>
              </a:stretch>
            </p:blipFill>
            <p:spPr>
              <a:xfrm>
                <a:off x="6227730" y="4286775"/>
                <a:ext cx="12600" cy="15120"/>
              </a:xfrm>
              <a:prstGeom prst="rect">
                <a:avLst/>
              </a:prstGeom>
            </p:spPr>
          </p:pic>
        </mc:Fallback>
      </mc:AlternateContent>
      <p:pic>
        <p:nvPicPr>
          <p:cNvPr id="146" name="Picture 145" descr="Icon&#10;&#10;Description automatically generated">
            <a:extLst>
              <a:ext uri="{FF2B5EF4-FFF2-40B4-BE49-F238E27FC236}">
                <a16:creationId xmlns:a16="http://schemas.microsoft.com/office/drawing/2014/main" id="{7A8F8718-F900-B8A8-AA31-4762B6BA543A}"/>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402243" y="745906"/>
            <a:ext cx="373618" cy="373618"/>
          </a:xfrm>
          <a:prstGeom prst="rect">
            <a:avLst/>
          </a:prstGeom>
        </p:spPr>
      </p:pic>
      <p:grpSp>
        <p:nvGrpSpPr>
          <p:cNvPr id="62" name="Group 61">
            <a:extLst>
              <a:ext uri="{FF2B5EF4-FFF2-40B4-BE49-F238E27FC236}">
                <a16:creationId xmlns:a16="http://schemas.microsoft.com/office/drawing/2014/main" id="{FBA54E41-B4E7-999F-8D4A-DC381E5F6C9D}"/>
              </a:ext>
            </a:extLst>
          </p:cNvPr>
          <p:cNvGrpSpPr/>
          <p:nvPr/>
        </p:nvGrpSpPr>
        <p:grpSpPr>
          <a:xfrm>
            <a:off x="5428726" y="4018671"/>
            <a:ext cx="212764" cy="212764"/>
            <a:chOff x="195260" y="2468026"/>
            <a:chExt cx="638176" cy="638176"/>
          </a:xfrm>
        </p:grpSpPr>
        <p:sp>
          <p:nvSpPr>
            <p:cNvPr id="63" name="Oval 62">
              <a:extLst>
                <a:ext uri="{FF2B5EF4-FFF2-40B4-BE49-F238E27FC236}">
                  <a16:creationId xmlns:a16="http://schemas.microsoft.com/office/drawing/2014/main" id="{C27CDCED-6D17-90B9-7B06-72DD34555FF6}"/>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32986D05-D0D5-34F1-3D2B-648D82636996}"/>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65" name="Group 64">
            <a:extLst>
              <a:ext uri="{FF2B5EF4-FFF2-40B4-BE49-F238E27FC236}">
                <a16:creationId xmlns:a16="http://schemas.microsoft.com/office/drawing/2014/main" id="{84893D42-4295-4012-E5F6-99B43F489492}"/>
              </a:ext>
            </a:extLst>
          </p:cNvPr>
          <p:cNvGrpSpPr/>
          <p:nvPr/>
        </p:nvGrpSpPr>
        <p:grpSpPr>
          <a:xfrm>
            <a:off x="6039781" y="4414420"/>
            <a:ext cx="212764" cy="212764"/>
            <a:chOff x="195260" y="2468026"/>
            <a:chExt cx="638176" cy="638176"/>
          </a:xfrm>
        </p:grpSpPr>
        <p:sp>
          <p:nvSpPr>
            <p:cNvPr id="77" name="Oval 76">
              <a:extLst>
                <a:ext uri="{FF2B5EF4-FFF2-40B4-BE49-F238E27FC236}">
                  <a16:creationId xmlns:a16="http://schemas.microsoft.com/office/drawing/2014/main" id="{847290BE-948B-A7F6-F56C-3DB4E7B3706B}"/>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7BD0CE8B-DFD0-0F93-6C01-4BE3C84D9B4E}"/>
                </a:ext>
              </a:extLst>
            </p:cNvPr>
            <p:cNvPicPr>
              <a:picLocks noChangeAspect="1"/>
            </p:cNvPicPr>
            <p:nvPr/>
          </p:nvPicPr>
          <p:blipFill>
            <a:blip r:embed="rId37"/>
            <a:stretch>
              <a:fillRect/>
            </a:stretch>
          </p:blipFill>
          <p:spPr>
            <a:xfrm rot="21064777">
              <a:off x="213237" y="2511378"/>
              <a:ext cx="602222" cy="552036"/>
            </a:xfrm>
            <a:prstGeom prst="rect">
              <a:avLst/>
            </a:prstGeom>
          </p:spPr>
        </p:pic>
      </p:grpSp>
      <p:grpSp>
        <p:nvGrpSpPr>
          <p:cNvPr id="79" name="Group 78">
            <a:extLst>
              <a:ext uri="{FF2B5EF4-FFF2-40B4-BE49-F238E27FC236}">
                <a16:creationId xmlns:a16="http://schemas.microsoft.com/office/drawing/2014/main" id="{9557B794-6354-15F5-98F7-FF2338D52933}"/>
              </a:ext>
            </a:extLst>
          </p:cNvPr>
          <p:cNvGrpSpPr/>
          <p:nvPr/>
        </p:nvGrpSpPr>
        <p:grpSpPr>
          <a:xfrm>
            <a:off x="6104716" y="3680302"/>
            <a:ext cx="212764" cy="212764"/>
            <a:chOff x="195260" y="2468026"/>
            <a:chExt cx="638176" cy="638176"/>
          </a:xfrm>
        </p:grpSpPr>
        <p:sp>
          <p:nvSpPr>
            <p:cNvPr id="80" name="Oval 79">
              <a:extLst>
                <a:ext uri="{FF2B5EF4-FFF2-40B4-BE49-F238E27FC236}">
                  <a16:creationId xmlns:a16="http://schemas.microsoft.com/office/drawing/2014/main" id="{2512E6ED-7EF3-1714-8D0F-EAE5360E25F0}"/>
                </a:ext>
              </a:extLst>
            </p:cNvPr>
            <p:cNvSpPr/>
            <p:nvPr/>
          </p:nvSpPr>
          <p:spPr>
            <a:xfrm>
              <a:off x="195260" y="2468026"/>
              <a:ext cx="638176" cy="638176"/>
            </a:xfrm>
            <a:prstGeom prst="ellipse">
              <a:avLst/>
            </a:prstGeom>
            <a:solidFill>
              <a:srgbClr val="93A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07873831-E1F7-5EEA-A62F-8C5B52FF706F}"/>
                </a:ext>
              </a:extLst>
            </p:cNvPr>
            <p:cNvPicPr>
              <a:picLocks noChangeAspect="1"/>
            </p:cNvPicPr>
            <p:nvPr/>
          </p:nvPicPr>
          <p:blipFill>
            <a:blip r:embed="rId37"/>
            <a:stretch>
              <a:fillRect/>
            </a:stretch>
          </p:blipFill>
          <p:spPr>
            <a:xfrm rot="21064777">
              <a:off x="213237" y="2511378"/>
              <a:ext cx="602222" cy="552036"/>
            </a:xfrm>
            <a:prstGeom prst="rect">
              <a:avLst/>
            </a:prstGeom>
          </p:spPr>
        </p:pic>
      </p:grpSp>
      <p:sp>
        <p:nvSpPr>
          <p:cNvPr id="82" name="Arrow: Up 81">
            <a:extLst>
              <a:ext uri="{FF2B5EF4-FFF2-40B4-BE49-F238E27FC236}">
                <a16:creationId xmlns:a16="http://schemas.microsoft.com/office/drawing/2014/main" id="{0DB7EF53-C7FC-7C18-FEFE-648E1C77DBAF}"/>
              </a:ext>
            </a:extLst>
          </p:cNvPr>
          <p:cNvSpPr/>
          <p:nvPr/>
        </p:nvSpPr>
        <p:spPr>
          <a:xfrm rot="12920220">
            <a:off x="6259774" y="3457191"/>
            <a:ext cx="133293" cy="238788"/>
          </a:xfrm>
          <a:prstGeom prst="upArrow">
            <a:avLst/>
          </a:prstGeom>
          <a:solidFill>
            <a:srgbClr val="FF00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Up 82">
            <a:extLst>
              <a:ext uri="{FF2B5EF4-FFF2-40B4-BE49-F238E27FC236}">
                <a16:creationId xmlns:a16="http://schemas.microsoft.com/office/drawing/2014/main" id="{4988F14D-0BD2-29C3-93B7-6F4FD1828E63}"/>
              </a:ext>
            </a:extLst>
          </p:cNvPr>
          <p:cNvSpPr/>
          <p:nvPr/>
        </p:nvSpPr>
        <p:spPr>
          <a:xfrm rot="12920220">
            <a:off x="6279491" y="4301784"/>
            <a:ext cx="133293" cy="238788"/>
          </a:xfrm>
          <a:prstGeom prst="upArrow">
            <a:avLst/>
          </a:prstGeom>
          <a:solidFill>
            <a:srgbClr val="FF00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Up 83">
            <a:extLst>
              <a:ext uri="{FF2B5EF4-FFF2-40B4-BE49-F238E27FC236}">
                <a16:creationId xmlns:a16="http://schemas.microsoft.com/office/drawing/2014/main" id="{173A900D-DC6A-8484-83D7-C7BB4B4F9904}"/>
              </a:ext>
            </a:extLst>
          </p:cNvPr>
          <p:cNvSpPr/>
          <p:nvPr/>
        </p:nvSpPr>
        <p:spPr>
          <a:xfrm rot="12920220">
            <a:off x="5563640" y="3793199"/>
            <a:ext cx="133293" cy="238788"/>
          </a:xfrm>
          <a:prstGeom prst="upArrow">
            <a:avLst/>
          </a:prstGeom>
          <a:solidFill>
            <a:srgbClr val="FF00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ontent Placeholder 20">
            <a:extLst>
              <a:ext uri="{FF2B5EF4-FFF2-40B4-BE49-F238E27FC236}">
                <a16:creationId xmlns:a16="http://schemas.microsoft.com/office/drawing/2014/main" id="{80DEFC00-54AE-61AB-1038-F417BC8D8913}"/>
              </a:ext>
            </a:extLst>
          </p:cNvPr>
          <p:cNvSpPr>
            <a:spLocks noGrp="1"/>
          </p:cNvSpPr>
          <p:nvPr>
            <p:ph sz="quarter" idx="10"/>
          </p:nvPr>
        </p:nvSpPr>
        <p:spPr>
          <a:xfrm>
            <a:off x="7863362" y="452439"/>
            <a:ext cx="1261420" cy="1914524"/>
          </a:xfrm>
          <a:solidFill>
            <a:schemeClr val="bg1"/>
          </a:solidFill>
        </p:spPr>
        <p:txBody>
          <a:bodyPr>
            <a:normAutofit fontScale="92500"/>
          </a:bodyPr>
          <a:lstStyle/>
          <a:p>
            <a:pPr marL="0" indent="0">
              <a:buNone/>
            </a:pPr>
            <a:r>
              <a:rPr lang="en-US" sz="1000"/>
              <a:t>ADD’L BLUE ASSETS</a:t>
            </a:r>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400"/>
          </a:p>
          <a:p>
            <a:pPr marL="0" indent="0">
              <a:buNone/>
            </a:pPr>
            <a:r>
              <a:rPr lang="en-US" sz="800"/>
              <a:t>Can be used by F-15EX and is stored at LAHAD DATU Airbase</a:t>
            </a:r>
            <a:endParaRPr lang="en-US" sz="1200"/>
          </a:p>
          <a:p>
            <a:pPr marL="0" indent="0">
              <a:buNone/>
            </a:pPr>
            <a:endParaRPr lang="en-US" sz="900"/>
          </a:p>
        </p:txBody>
      </p:sp>
      <p:pic>
        <p:nvPicPr>
          <p:cNvPr id="86" name="Picture 85" descr="Icon&#10;&#10;Description automatically generated">
            <a:extLst>
              <a:ext uri="{FF2B5EF4-FFF2-40B4-BE49-F238E27FC236}">
                <a16:creationId xmlns:a16="http://schemas.microsoft.com/office/drawing/2014/main" id="{02703CCD-CB3C-030E-0B55-C90D0035E144}"/>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346569" y="1510854"/>
            <a:ext cx="314162" cy="314162"/>
          </a:xfrm>
          <a:prstGeom prst="rect">
            <a:avLst/>
          </a:prstGeom>
        </p:spPr>
      </p:pic>
      <p:pic>
        <p:nvPicPr>
          <p:cNvPr id="87" name="Picture 86" descr="Logo, icon&#10;&#10;Description automatically generated">
            <a:extLst>
              <a:ext uri="{FF2B5EF4-FFF2-40B4-BE49-F238E27FC236}">
                <a16:creationId xmlns:a16="http://schemas.microsoft.com/office/drawing/2014/main" id="{4680827E-766E-5CD7-3F0B-5D88F7488452}"/>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8500762" y="1124317"/>
            <a:ext cx="319938" cy="319938"/>
          </a:xfrm>
          <a:prstGeom prst="rect">
            <a:avLst/>
          </a:prstGeom>
        </p:spPr>
      </p:pic>
      <p:pic>
        <p:nvPicPr>
          <p:cNvPr id="88" name="Picture 87" descr="Icon&#10;&#10;Description automatically generated">
            <a:extLst>
              <a:ext uri="{FF2B5EF4-FFF2-40B4-BE49-F238E27FC236}">
                <a16:creationId xmlns:a16="http://schemas.microsoft.com/office/drawing/2014/main" id="{5295669C-D99F-2889-9A33-7E6E55814571}"/>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8098800" y="696929"/>
            <a:ext cx="373618" cy="373618"/>
          </a:xfrm>
          <a:prstGeom prst="rect">
            <a:avLst/>
          </a:prstGeom>
        </p:spPr>
      </p:pic>
      <p:pic>
        <p:nvPicPr>
          <p:cNvPr id="89" name="Picture 88" descr="A picture containing text, clock&#10;&#10;Description automatically generated">
            <a:extLst>
              <a:ext uri="{FF2B5EF4-FFF2-40B4-BE49-F238E27FC236}">
                <a16:creationId xmlns:a16="http://schemas.microsoft.com/office/drawing/2014/main" id="{8E5C857D-D411-EA6F-AD62-5C85B06819CD}"/>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37995" y="1133212"/>
            <a:ext cx="327352" cy="327352"/>
          </a:xfrm>
          <a:prstGeom prst="rect">
            <a:avLst/>
          </a:prstGeom>
        </p:spPr>
      </p:pic>
      <p:cxnSp>
        <p:nvCxnSpPr>
          <p:cNvPr id="90" name="Straight Connector 89">
            <a:extLst>
              <a:ext uri="{FF2B5EF4-FFF2-40B4-BE49-F238E27FC236}">
                <a16:creationId xmlns:a16="http://schemas.microsoft.com/office/drawing/2014/main" id="{E84DCE75-360F-C98B-E7F0-1E629B6AABEE}"/>
              </a:ext>
            </a:extLst>
          </p:cNvPr>
          <p:cNvCxnSpPr/>
          <p:nvPr/>
        </p:nvCxnSpPr>
        <p:spPr>
          <a:xfrm>
            <a:off x="8189486" y="1468461"/>
            <a:ext cx="809351"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91" name="Picture 90" descr="Icon&#10;&#10;Description automatically generated">
            <a:extLst>
              <a:ext uri="{FF2B5EF4-FFF2-40B4-BE49-F238E27FC236}">
                <a16:creationId xmlns:a16="http://schemas.microsoft.com/office/drawing/2014/main" id="{2486AD69-B9D1-0ADB-CBFC-0520EDADBEC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102429" y="1082922"/>
            <a:ext cx="327352" cy="327352"/>
          </a:xfrm>
          <a:prstGeom prst="rect">
            <a:avLst/>
          </a:prstGeom>
        </p:spPr>
      </p:pic>
      <p:pic>
        <p:nvPicPr>
          <p:cNvPr id="114" name="Picture 113" descr="Diagram&#10;&#10;Description automatically generated">
            <a:extLst>
              <a:ext uri="{FF2B5EF4-FFF2-40B4-BE49-F238E27FC236}">
                <a16:creationId xmlns:a16="http://schemas.microsoft.com/office/drawing/2014/main" id="{4662D7EE-4E04-DFAB-4CD7-0613049DD80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48942" y="3358057"/>
            <a:ext cx="316845" cy="316845"/>
          </a:xfrm>
          <a:prstGeom prst="rect">
            <a:avLst/>
          </a:prstGeom>
        </p:spPr>
      </p:pic>
      <p:pic>
        <p:nvPicPr>
          <p:cNvPr id="25" name="Picture 24" descr="Graphical user interface&#10;&#10;Description automatically generated with medium confidence">
            <a:extLst>
              <a:ext uri="{FF2B5EF4-FFF2-40B4-BE49-F238E27FC236}">
                <a16:creationId xmlns:a16="http://schemas.microsoft.com/office/drawing/2014/main" id="{7A66D3FE-BAA2-A667-0681-989294A4E78D}"/>
              </a:ext>
            </a:extLst>
          </p:cNvPr>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7194356" y="3407551"/>
            <a:ext cx="319642" cy="319642"/>
          </a:xfrm>
          <a:prstGeom prst="rect">
            <a:avLst/>
          </a:prstGeom>
        </p:spPr>
      </p:pic>
      <p:pic>
        <p:nvPicPr>
          <p:cNvPr id="140" name="Picture 139" descr="Icon&#10;&#10;Description automatically generated">
            <a:extLst>
              <a:ext uri="{FF2B5EF4-FFF2-40B4-BE49-F238E27FC236}">
                <a16:creationId xmlns:a16="http://schemas.microsoft.com/office/drawing/2014/main" id="{D023350B-EE46-9939-4FA6-C7E4BEDD1E20}"/>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774585" y="2701098"/>
            <a:ext cx="237837" cy="237837"/>
          </a:xfrm>
          <a:prstGeom prst="rect">
            <a:avLst/>
          </a:prstGeom>
        </p:spPr>
      </p:pic>
      <p:sp>
        <p:nvSpPr>
          <p:cNvPr id="116" name="Rectangle 115">
            <a:extLst>
              <a:ext uri="{FF2B5EF4-FFF2-40B4-BE49-F238E27FC236}">
                <a16:creationId xmlns:a16="http://schemas.microsoft.com/office/drawing/2014/main" id="{08951ADC-47A3-DF21-88B3-9BCB5706ABAD}"/>
              </a:ext>
            </a:extLst>
          </p:cNvPr>
          <p:cNvSpPr/>
          <p:nvPr/>
        </p:nvSpPr>
        <p:spPr>
          <a:xfrm>
            <a:off x="140648" y="6085265"/>
            <a:ext cx="8680052" cy="6468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ysClr val="windowText" lastClr="000000"/>
                </a:solidFill>
              </a:rPr>
              <a:t>This map can be used for mission planning / Players may use the </a:t>
            </a:r>
            <a:r>
              <a:rPr lang="en-US" b="1" i="1">
                <a:solidFill>
                  <a:sysClr val="windowText" lastClr="000000"/>
                </a:solidFill>
              </a:rPr>
              <a:t>‘Draw’ </a:t>
            </a:r>
            <a:r>
              <a:rPr lang="en-US">
                <a:solidFill>
                  <a:sysClr val="windowText" lastClr="000000"/>
                </a:solidFill>
              </a:rPr>
              <a:t>function to plot movement, mission roles, and JASSM routing. </a:t>
            </a:r>
            <a:r>
              <a:rPr lang="en-US" b="1">
                <a:solidFill>
                  <a:sysClr val="windowText" lastClr="000000"/>
                </a:solidFill>
              </a:rPr>
              <a:t>Download</a:t>
            </a:r>
            <a:r>
              <a:rPr lang="en-US">
                <a:solidFill>
                  <a:sysClr val="windowText" lastClr="000000"/>
                </a:solidFill>
              </a:rPr>
              <a:t>. Do not update here.</a:t>
            </a:r>
          </a:p>
        </p:txBody>
      </p:sp>
    </p:spTree>
    <p:extLst>
      <p:ext uri="{BB962C8B-B14F-4D97-AF65-F5344CB8AC3E}">
        <p14:creationId xmlns:p14="http://schemas.microsoft.com/office/powerpoint/2010/main" val="3955049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Flowchart: Preparation 20">
            <a:extLst>
              <a:ext uri="{FF2B5EF4-FFF2-40B4-BE49-F238E27FC236}">
                <a16:creationId xmlns:a16="http://schemas.microsoft.com/office/drawing/2014/main" id="{6D2D6FE5-4BF5-D753-BD1B-A8541E288D75}"/>
              </a:ext>
            </a:extLst>
          </p:cNvPr>
          <p:cNvSpPr/>
          <p:nvPr/>
        </p:nvSpPr>
        <p:spPr>
          <a:xfrm rot="16200000">
            <a:off x="6676633" y="3285867"/>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Flowchart: Preparation 21">
            <a:extLst>
              <a:ext uri="{FF2B5EF4-FFF2-40B4-BE49-F238E27FC236}">
                <a16:creationId xmlns:a16="http://schemas.microsoft.com/office/drawing/2014/main" id="{0C87CBA1-760F-D83B-DF34-F6A27530FB2D}"/>
              </a:ext>
            </a:extLst>
          </p:cNvPr>
          <p:cNvSpPr/>
          <p:nvPr/>
        </p:nvSpPr>
        <p:spPr>
          <a:xfrm rot="16200000">
            <a:off x="4635535" y="4530951"/>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Flowchart: Preparation 22">
            <a:extLst>
              <a:ext uri="{FF2B5EF4-FFF2-40B4-BE49-F238E27FC236}">
                <a16:creationId xmlns:a16="http://schemas.microsoft.com/office/drawing/2014/main" id="{09A1F641-A749-B23C-4CED-711D41005391}"/>
              </a:ext>
            </a:extLst>
          </p:cNvPr>
          <p:cNvSpPr/>
          <p:nvPr/>
        </p:nvSpPr>
        <p:spPr>
          <a:xfrm rot="5400000">
            <a:off x="5988413" y="4540386"/>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Flowchart: Preparation 24">
            <a:extLst>
              <a:ext uri="{FF2B5EF4-FFF2-40B4-BE49-F238E27FC236}">
                <a16:creationId xmlns:a16="http://schemas.microsoft.com/office/drawing/2014/main" id="{5B433192-79AA-4EE7-158D-61B357694100}"/>
              </a:ext>
            </a:extLst>
          </p:cNvPr>
          <p:cNvSpPr/>
          <p:nvPr/>
        </p:nvSpPr>
        <p:spPr>
          <a:xfrm rot="5400000">
            <a:off x="1268913" y="3265826"/>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Flowchart: Preparation 55">
            <a:extLst>
              <a:ext uri="{FF2B5EF4-FFF2-40B4-BE49-F238E27FC236}">
                <a16:creationId xmlns:a16="http://schemas.microsoft.com/office/drawing/2014/main" id="{CC75710E-669B-BBE4-96DD-1450C17E14E1}"/>
              </a:ext>
            </a:extLst>
          </p:cNvPr>
          <p:cNvSpPr/>
          <p:nvPr/>
        </p:nvSpPr>
        <p:spPr>
          <a:xfrm rot="16200000">
            <a:off x="1957855" y="2008251"/>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Flowchart: Preparation 56">
            <a:extLst>
              <a:ext uri="{FF2B5EF4-FFF2-40B4-BE49-F238E27FC236}">
                <a16:creationId xmlns:a16="http://schemas.microsoft.com/office/drawing/2014/main" id="{46AD1D41-0E24-AF12-05EC-318BA44F99C0}"/>
              </a:ext>
            </a:extLst>
          </p:cNvPr>
          <p:cNvSpPr/>
          <p:nvPr/>
        </p:nvSpPr>
        <p:spPr>
          <a:xfrm rot="16200000">
            <a:off x="1934666" y="4519802"/>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Flowchart: Preparation 57">
            <a:extLst>
              <a:ext uri="{FF2B5EF4-FFF2-40B4-BE49-F238E27FC236}">
                <a16:creationId xmlns:a16="http://schemas.microsoft.com/office/drawing/2014/main" id="{2440451E-7EB7-AB9C-700F-8C2B001AAF8A}"/>
              </a:ext>
            </a:extLst>
          </p:cNvPr>
          <p:cNvSpPr/>
          <p:nvPr/>
        </p:nvSpPr>
        <p:spPr>
          <a:xfrm rot="16200000">
            <a:off x="3309017" y="2018526"/>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Flowchart: Preparation 58">
            <a:extLst>
              <a:ext uri="{FF2B5EF4-FFF2-40B4-BE49-F238E27FC236}">
                <a16:creationId xmlns:a16="http://schemas.microsoft.com/office/drawing/2014/main" id="{63C93351-936D-431A-45DF-04AEA421808B}"/>
              </a:ext>
            </a:extLst>
          </p:cNvPr>
          <p:cNvSpPr/>
          <p:nvPr/>
        </p:nvSpPr>
        <p:spPr>
          <a:xfrm rot="16200000">
            <a:off x="2620792" y="3271540"/>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Flowchart: Preparation 59">
            <a:extLst>
              <a:ext uri="{FF2B5EF4-FFF2-40B4-BE49-F238E27FC236}">
                <a16:creationId xmlns:a16="http://schemas.microsoft.com/office/drawing/2014/main" id="{4F8E0534-203C-0F07-CCBE-A5675A0B450E}"/>
              </a:ext>
            </a:extLst>
          </p:cNvPr>
          <p:cNvSpPr/>
          <p:nvPr/>
        </p:nvSpPr>
        <p:spPr>
          <a:xfrm rot="5400000">
            <a:off x="4659186" y="2018526"/>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Flowchart: Preparation 60">
            <a:extLst>
              <a:ext uri="{FF2B5EF4-FFF2-40B4-BE49-F238E27FC236}">
                <a16:creationId xmlns:a16="http://schemas.microsoft.com/office/drawing/2014/main" id="{6D2DDF1C-B1BE-07AF-D21F-DC079D27366E}"/>
              </a:ext>
            </a:extLst>
          </p:cNvPr>
          <p:cNvSpPr/>
          <p:nvPr/>
        </p:nvSpPr>
        <p:spPr>
          <a:xfrm rot="5400000">
            <a:off x="5320942" y="3282861"/>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Flowchart: Preparation 61">
            <a:extLst>
              <a:ext uri="{FF2B5EF4-FFF2-40B4-BE49-F238E27FC236}">
                <a16:creationId xmlns:a16="http://schemas.microsoft.com/office/drawing/2014/main" id="{2F764D76-EE00-5243-1D14-78F2E138BF11}"/>
              </a:ext>
            </a:extLst>
          </p:cNvPr>
          <p:cNvSpPr/>
          <p:nvPr/>
        </p:nvSpPr>
        <p:spPr>
          <a:xfrm rot="5400000">
            <a:off x="6011279" y="2028106"/>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Flowchart: Preparation 62">
            <a:extLst>
              <a:ext uri="{FF2B5EF4-FFF2-40B4-BE49-F238E27FC236}">
                <a16:creationId xmlns:a16="http://schemas.microsoft.com/office/drawing/2014/main" id="{1BDC914C-7FCB-1152-1CAB-B080CE527A42}"/>
              </a:ext>
            </a:extLst>
          </p:cNvPr>
          <p:cNvSpPr/>
          <p:nvPr/>
        </p:nvSpPr>
        <p:spPr>
          <a:xfrm rot="16200000">
            <a:off x="3968064" y="3267973"/>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Flowchart: Preparation 63">
            <a:extLst>
              <a:ext uri="{FF2B5EF4-FFF2-40B4-BE49-F238E27FC236}">
                <a16:creationId xmlns:a16="http://schemas.microsoft.com/office/drawing/2014/main" id="{53C382BA-4481-E0AF-F423-F5A5A25E9470}"/>
              </a:ext>
            </a:extLst>
          </p:cNvPr>
          <p:cNvSpPr/>
          <p:nvPr/>
        </p:nvSpPr>
        <p:spPr>
          <a:xfrm rot="16200000">
            <a:off x="3282739" y="4523376"/>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EC52585B-5B6D-01DF-A1CE-1AD4C6667D21}"/>
              </a:ext>
            </a:extLst>
          </p:cNvPr>
          <p:cNvSpPr txBox="1"/>
          <p:nvPr/>
        </p:nvSpPr>
        <p:spPr>
          <a:xfrm rot="16200000">
            <a:off x="1987707" y="5419871"/>
            <a:ext cx="300082" cy="213585"/>
          </a:xfrm>
          <a:prstGeom prst="rect">
            <a:avLst/>
          </a:prstGeom>
          <a:noFill/>
        </p:spPr>
        <p:txBody>
          <a:bodyPr wrap="none" rtlCol="0">
            <a:spAutoFit/>
          </a:bodyPr>
          <a:lstStyle/>
          <a:p>
            <a:r>
              <a:rPr lang="en-US" sz="788"/>
              <a:t>A2</a:t>
            </a:r>
          </a:p>
        </p:txBody>
      </p:sp>
      <p:sp>
        <p:nvSpPr>
          <p:cNvPr id="3" name="TextBox 2">
            <a:extLst>
              <a:ext uri="{FF2B5EF4-FFF2-40B4-BE49-F238E27FC236}">
                <a16:creationId xmlns:a16="http://schemas.microsoft.com/office/drawing/2014/main" id="{07FF0EB6-796D-FB2B-8877-782EA2EA4416}"/>
              </a:ext>
            </a:extLst>
          </p:cNvPr>
          <p:cNvSpPr txBox="1"/>
          <p:nvPr/>
        </p:nvSpPr>
        <p:spPr>
          <a:xfrm rot="16200000">
            <a:off x="3345789" y="5428673"/>
            <a:ext cx="300082" cy="213585"/>
          </a:xfrm>
          <a:prstGeom prst="rect">
            <a:avLst/>
          </a:prstGeom>
          <a:noFill/>
        </p:spPr>
        <p:txBody>
          <a:bodyPr wrap="none" rtlCol="0">
            <a:spAutoFit/>
          </a:bodyPr>
          <a:lstStyle/>
          <a:p>
            <a:r>
              <a:rPr lang="en-US" sz="788"/>
              <a:t>A3</a:t>
            </a:r>
          </a:p>
        </p:txBody>
      </p:sp>
      <p:sp>
        <p:nvSpPr>
          <p:cNvPr id="4" name="TextBox 3">
            <a:extLst>
              <a:ext uri="{FF2B5EF4-FFF2-40B4-BE49-F238E27FC236}">
                <a16:creationId xmlns:a16="http://schemas.microsoft.com/office/drawing/2014/main" id="{30D86D7A-C9C7-17DA-BDC0-2227D3A7C62C}"/>
              </a:ext>
            </a:extLst>
          </p:cNvPr>
          <p:cNvSpPr txBox="1"/>
          <p:nvPr/>
        </p:nvSpPr>
        <p:spPr>
          <a:xfrm rot="16200000">
            <a:off x="4674082" y="5440286"/>
            <a:ext cx="300082" cy="213585"/>
          </a:xfrm>
          <a:prstGeom prst="rect">
            <a:avLst/>
          </a:prstGeom>
          <a:noFill/>
        </p:spPr>
        <p:txBody>
          <a:bodyPr wrap="none" rtlCol="0">
            <a:spAutoFit/>
          </a:bodyPr>
          <a:lstStyle/>
          <a:p>
            <a:r>
              <a:rPr lang="en-US" sz="788"/>
              <a:t>A4</a:t>
            </a:r>
          </a:p>
        </p:txBody>
      </p:sp>
      <p:sp>
        <p:nvSpPr>
          <p:cNvPr id="6" name="TextBox 5">
            <a:extLst>
              <a:ext uri="{FF2B5EF4-FFF2-40B4-BE49-F238E27FC236}">
                <a16:creationId xmlns:a16="http://schemas.microsoft.com/office/drawing/2014/main" id="{8BAC8C69-6A8E-1BED-3531-1A681C42EABB}"/>
              </a:ext>
            </a:extLst>
          </p:cNvPr>
          <p:cNvSpPr txBox="1"/>
          <p:nvPr/>
        </p:nvSpPr>
        <p:spPr>
          <a:xfrm rot="16200000">
            <a:off x="6029826" y="5428673"/>
            <a:ext cx="300082" cy="213585"/>
          </a:xfrm>
          <a:prstGeom prst="rect">
            <a:avLst/>
          </a:prstGeom>
          <a:noFill/>
        </p:spPr>
        <p:txBody>
          <a:bodyPr wrap="none" rtlCol="0">
            <a:spAutoFit/>
          </a:bodyPr>
          <a:lstStyle/>
          <a:p>
            <a:r>
              <a:rPr lang="en-US" sz="788"/>
              <a:t>A5</a:t>
            </a:r>
          </a:p>
        </p:txBody>
      </p:sp>
      <p:sp>
        <p:nvSpPr>
          <p:cNvPr id="7" name="TextBox 6">
            <a:extLst>
              <a:ext uri="{FF2B5EF4-FFF2-40B4-BE49-F238E27FC236}">
                <a16:creationId xmlns:a16="http://schemas.microsoft.com/office/drawing/2014/main" id="{982189E3-FB5F-F9B0-EE60-62BA9804B043}"/>
              </a:ext>
            </a:extLst>
          </p:cNvPr>
          <p:cNvSpPr txBox="1"/>
          <p:nvPr/>
        </p:nvSpPr>
        <p:spPr>
          <a:xfrm rot="16200000">
            <a:off x="1331215" y="4166831"/>
            <a:ext cx="295274" cy="213585"/>
          </a:xfrm>
          <a:prstGeom prst="rect">
            <a:avLst/>
          </a:prstGeom>
          <a:noFill/>
        </p:spPr>
        <p:txBody>
          <a:bodyPr wrap="none" rtlCol="0">
            <a:spAutoFit/>
          </a:bodyPr>
          <a:lstStyle/>
          <a:p>
            <a:r>
              <a:rPr lang="en-US" sz="788"/>
              <a:t>B1</a:t>
            </a:r>
          </a:p>
        </p:txBody>
      </p:sp>
      <p:sp>
        <p:nvSpPr>
          <p:cNvPr id="8" name="TextBox 7">
            <a:extLst>
              <a:ext uri="{FF2B5EF4-FFF2-40B4-BE49-F238E27FC236}">
                <a16:creationId xmlns:a16="http://schemas.microsoft.com/office/drawing/2014/main" id="{F57CB2D3-5507-68BF-4B0D-B60E5BD955ED}"/>
              </a:ext>
            </a:extLst>
          </p:cNvPr>
          <p:cNvSpPr txBox="1"/>
          <p:nvPr/>
        </p:nvSpPr>
        <p:spPr>
          <a:xfrm rot="16200000">
            <a:off x="2675056" y="4166831"/>
            <a:ext cx="295274" cy="213585"/>
          </a:xfrm>
          <a:prstGeom prst="rect">
            <a:avLst/>
          </a:prstGeom>
          <a:noFill/>
        </p:spPr>
        <p:txBody>
          <a:bodyPr wrap="none" rtlCol="0">
            <a:spAutoFit/>
          </a:bodyPr>
          <a:lstStyle/>
          <a:p>
            <a:r>
              <a:rPr lang="en-US" sz="788"/>
              <a:t>B2</a:t>
            </a:r>
          </a:p>
        </p:txBody>
      </p:sp>
      <p:sp>
        <p:nvSpPr>
          <p:cNvPr id="10" name="TextBox 9">
            <a:extLst>
              <a:ext uri="{FF2B5EF4-FFF2-40B4-BE49-F238E27FC236}">
                <a16:creationId xmlns:a16="http://schemas.microsoft.com/office/drawing/2014/main" id="{28DF7A9D-2A1D-E620-92F2-93CDDF5AB5A6}"/>
              </a:ext>
            </a:extLst>
          </p:cNvPr>
          <p:cNvSpPr txBox="1"/>
          <p:nvPr/>
        </p:nvSpPr>
        <p:spPr>
          <a:xfrm rot="16200000">
            <a:off x="4003475" y="4147361"/>
            <a:ext cx="295274" cy="213585"/>
          </a:xfrm>
          <a:prstGeom prst="rect">
            <a:avLst/>
          </a:prstGeom>
          <a:noFill/>
        </p:spPr>
        <p:txBody>
          <a:bodyPr wrap="none" rtlCol="0">
            <a:spAutoFit/>
          </a:bodyPr>
          <a:lstStyle/>
          <a:p>
            <a:r>
              <a:rPr lang="en-US" sz="788"/>
              <a:t>B3</a:t>
            </a:r>
          </a:p>
        </p:txBody>
      </p:sp>
      <p:sp>
        <p:nvSpPr>
          <p:cNvPr id="11" name="TextBox 10">
            <a:extLst>
              <a:ext uri="{FF2B5EF4-FFF2-40B4-BE49-F238E27FC236}">
                <a16:creationId xmlns:a16="http://schemas.microsoft.com/office/drawing/2014/main" id="{FB9E6C32-49A5-BA8C-37D5-9BD01525BCC2}"/>
              </a:ext>
            </a:extLst>
          </p:cNvPr>
          <p:cNvSpPr txBox="1"/>
          <p:nvPr/>
        </p:nvSpPr>
        <p:spPr>
          <a:xfrm rot="16200000">
            <a:off x="5381594" y="4166831"/>
            <a:ext cx="295274" cy="213585"/>
          </a:xfrm>
          <a:prstGeom prst="rect">
            <a:avLst/>
          </a:prstGeom>
          <a:noFill/>
        </p:spPr>
        <p:txBody>
          <a:bodyPr wrap="none" rtlCol="0">
            <a:spAutoFit/>
          </a:bodyPr>
          <a:lstStyle/>
          <a:p>
            <a:r>
              <a:rPr lang="en-US" sz="788"/>
              <a:t>B4</a:t>
            </a:r>
          </a:p>
        </p:txBody>
      </p:sp>
      <p:sp>
        <p:nvSpPr>
          <p:cNvPr id="12" name="TextBox 11">
            <a:extLst>
              <a:ext uri="{FF2B5EF4-FFF2-40B4-BE49-F238E27FC236}">
                <a16:creationId xmlns:a16="http://schemas.microsoft.com/office/drawing/2014/main" id="{0864DEC5-9A43-036F-61E3-65441583A2CE}"/>
              </a:ext>
            </a:extLst>
          </p:cNvPr>
          <p:cNvSpPr txBox="1"/>
          <p:nvPr/>
        </p:nvSpPr>
        <p:spPr>
          <a:xfrm rot="16200000">
            <a:off x="6727167" y="4204976"/>
            <a:ext cx="295274" cy="213585"/>
          </a:xfrm>
          <a:prstGeom prst="rect">
            <a:avLst/>
          </a:prstGeom>
          <a:noFill/>
        </p:spPr>
        <p:txBody>
          <a:bodyPr wrap="none" rtlCol="0">
            <a:spAutoFit/>
          </a:bodyPr>
          <a:lstStyle/>
          <a:p>
            <a:r>
              <a:rPr lang="en-US" sz="788"/>
              <a:t>B5</a:t>
            </a:r>
          </a:p>
        </p:txBody>
      </p:sp>
      <p:sp>
        <p:nvSpPr>
          <p:cNvPr id="14" name="TextBox 13">
            <a:extLst>
              <a:ext uri="{FF2B5EF4-FFF2-40B4-BE49-F238E27FC236}">
                <a16:creationId xmlns:a16="http://schemas.microsoft.com/office/drawing/2014/main" id="{D6345303-5E06-51C2-B074-565080E60F8D}"/>
              </a:ext>
            </a:extLst>
          </p:cNvPr>
          <p:cNvSpPr txBox="1"/>
          <p:nvPr/>
        </p:nvSpPr>
        <p:spPr>
          <a:xfrm rot="16200000">
            <a:off x="2678723" y="1646302"/>
            <a:ext cx="301686" cy="213585"/>
          </a:xfrm>
          <a:prstGeom prst="rect">
            <a:avLst/>
          </a:prstGeom>
          <a:noFill/>
        </p:spPr>
        <p:txBody>
          <a:bodyPr wrap="none" rtlCol="0">
            <a:spAutoFit/>
          </a:bodyPr>
          <a:lstStyle/>
          <a:p>
            <a:r>
              <a:rPr lang="en-US" sz="788"/>
              <a:t>D2</a:t>
            </a:r>
          </a:p>
        </p:txBody>
      </p:sp>
      <p:sp>
        <p:nvSpPr>
          <p:cNvPr id="15" name="TextBox 14">
            <a:extLst>
              <a:ext uri="{FF2B5EF4-FFF2-40B4-BE49-F238E27FC236}">
                <a16:creationId xmlns:a16="http://schemas.microsoft.com/office/drawing/2014/main" id="{0DB03FCC-E01B-8152-B045-BA854C9B57C6}"/>
              </a:ext>
            </a:extLst>
          </p:cNvPr>
          <p:cNvSpPr txBox="1"/>
          <p:nvPr/>
        </p:nvSpPr>
        <p:spPr>
          <a:xfrm rot="16200000">
            <a:off x="1336111" y="1636721"/>
            <a:ext cx="301686" cy="213585"/>
          </a:xfrm>
          <a:prstGeom prst="rect">
            <a:avLst/>
          </a:prstGeom>
          <a:noFill/>
        </p:spPr>
        <p:txBody>
          <a:bodyPr wrap="none" rtlCol="0">
            <a:spAutoFit/>
          </a:bodyPr>
          <a:lstStyle/>
          <a:p>
            <a:r>
              <a:rPr lang="en-US" sz="788"/>
              <a:t>D1</a:t>
            </a:r>
          </a:p>
        </p:txBody>
      </p:sp>
      <p:sp>
        <p:nvSpPr>
          <p:cNvPr id="16" name="TextBox 15">
            <a:extLst>
              <a:ext uri="{FF2B5EF4-FFF2-40B4-BE49-F238E27FC236}">
                <a16:creationId xmlns:a16="http://schemas.microsoft.com/office/drawing/2014/main" id="{8EBD756F-D8DF-D2E9-308D-0909E6F249A7}"/>
              </a:ext>
            </a:extLst>
          </p:cNvPr>
          <p:cNvSpPr txBox="1"/>
          <p:nvPr/>
        </p:nvSpPr>
        <p:spPr>
          <a:xfrm rot="16200000">
            <a:off x="4703061" y="2918522"/>
            <a:ext cx="298480" cy="213585"/>
          </a:xfrm>
          <a:prstGeom prst="rect">
            <a:avLst/>
          </a:prstGeom>
          <a:noFill/>
        </p:spPr>
        <p:txBody>
          <a:bodyPr wrap="none" rtlCol="0">
            <a:spAutoFit/>
          </a:bodyPr>
          <a:lstStyle/>
          <a:p>
            <a:r>
              <a:rPr lang="en-US" sz="788"/>
              <a:t>C4</a:t>
            </a:r>
          </a:p>
        </p:txBody>
      </p:sp>
      <p:sp>
        <p:nvSpPr>
          <p:cNvPr id="48" name="TextBox 47">
            <a:extLst>
              <a:ext uri="{FF2B5EF4-FFF2-40B4-BE49-F238E27FC236}">
                <a16:creationId xmlns:a16="http://schemas.microsoft.com/office/drawing/2014/main" id="{DB9C27A7-E705-DDEF-CDE7-D305791F3FDC}"/>
              </a:ext>
            </a:extLst>
          </p:cNvPr>
          <p:cNvSpPr txBox="1"/>
          <p:nvPr/>
        </p:nvSpPr>
        <p:spPr>
          <a:xfrm rot="16200000">
            <a:off x="6071901" y="2921872"/>
            <a:ext cx="298480" cy="213585"/>
          </a:xfrm>
          <a:prstGeom prst="rect">
            <a:avLst/>
          </a:prstGeom>
          <a:noFill/>
        </p:spPr>
        <p:txBody>
          <a:bodyPr wrap="none" rtlCol="0">
            <a:spAutoFit/>
          </a:bodyPr>
          <a:lstStyle/>
          <a:p>
            <a:r>
              <a:rPr lang="en-US" sz="788"/>
              <a:t>C5</a:t>
            </a:r>
          </a:p>
        </p:txBody>
      </p:sp>
      <p:sp>
        <p:nvSpPr>
          <p:cNvPr id="52" name="TextBox 51">
            <a:extLst>
              <a:ext uri="{FF2B5EF4-FFF2-40B4-BE49-F238E27FC236}">
                <a16:creationId xmlns:a16="http://schemas.microsoft.com/office/drawing/2014/main" id="{B8A7EF79-260C-4458-9143-75023584BFA7}"/>
              </a:ext>
            </a:extLst>
          </p:cNvPr>
          <p:cNvSpPr txBox="1"/>
          <p:nvPr/>
        </p:nvSpPr>
        <p:spPr>
          <a:xfrm rot="16200000">
            <a:off x="3396017" y="2853840"/>
            <a:ext cx="252714" cy="334835"/>
          </a:xfrm>
          <a:prstGeom prst="rect">
            <a:avLst/>
          </a:prstGeom>
          <a:noFill/>
        </p:spPr>
        <p:txBody>
          <a:bodyPr wrap="square" rtlCol="0">
            <a:spAutoFit/>
          </a:bodyPr>
          <a:lstStyle/>
          <a:p>
            <a:r>
              <a:rPr lang="en-US" sz="788"/>
              <a:t>C3</a:t>
            </a:r>
          </a:p>
        </p:txBody>
      </p:sp>
      <p:sp>
        <p:nvSpPr>
          <p:cNvPr id="53" name="TextBox 52">
            <a:extLst>
              <a:ext uri="{FF2B5EF4-FFF2-40B4-BE49-F238E27FC236}">
                <a16:creationId xmlns:a16="http://schemas.microsoft.com/office/drawing/2014/main" id="{B1456FD9-F8A2-12F9-11AD-EB6596A1475A}"/>
              </a:ext>
            </a:extLst>
          </p:cNvPr>
          <p:cNvSpPr txBox="1"/>
          <p:nvPr/>
        </p:nvSpPr>
        <p:spPr>
          <a:xfrm rot="16200000">
            <a:off x="2006890" y="2927441"/>
            <a:ext cx="298480" cy="213585"/>
          </a:xfrm>
          <a:prstGeom prst="rect">
            <a:avLst/>
          </a:prstGeom>
          <a:noFill/>
        </p:spPr>
        <p:txBody>
          <a:bodyPr wrap="none" rtlCol="0">
            <a:spAutoFit/>
          </a:bodyPr>
          <a:lstStyle/>
          <a:p>
            <a:r>
              <a:rPr lang="en-US" sz="788"/>
              <a:t>C2</a:t>
            </a:r>
          </a:p>
        </p:txBody>
      </p:sp>
      <p:sp>
        <p:nvSpPr>
          <p:cNvPr id="55" name="TextBox 54">
            <a:extLst>
              <a:ext uri="{FF2B5EF4-FFF2-40B4-BE49-F238E27FC236}">
                <a16:creationId xmlns:a16="http://schemas.microsoft.com/office/drawing/2014/main" id="{CE91766C-1A88-2F61-D8AC-9DAD9FAC156B}"/>
              </a:ext>
            </a:extLst>
          </p:cNvPr>
          <p:cNvSpPr txBox="1"/>
          <p:nvPr/>
        </p:nvSpPr>
        <p:spPr>
          <a:xfrm rot="16200000">
            <a:off x="4102197" y="1618903"/>
            <a:ext cx="252714" cy="334835"/>
          </a:xfrm>
          <a:prstGeom prst="rect">
            <a:avLst/>
          </a:prstGeom>
          <a:noFill/>
        </p:spPr>
        <p:txBody>
          <a:bodyPr wrap="square" rtlCol="0">
            <a:spAutoFit/>
          </a:bodyPr>
          <a:lstStyle/>
          <a:p>
            <a:r>
              <a:rPr lang="en-US" sz="788"/>
              <a:t>D3</a:t>
            </a:r>
          </a:p>
        </p:txBody>
      </p:sp>
      <p:sp>
        <p:nvSpPr>
          <p:cNvPr id="77" name="TextBox 76">
            <a:extLst>
              <a:ext uri="{FF2B5EF4-FFF2-40B4-BE49-F238E27FC236}">
                <a16:creationId xmlns:a16="http://schemas.microsoft.com/office/drawing/2014/main" id="{0D2F048D-0F9A-DB3F-2503-3241EB47F278}"/>
              </a:ext>
            </a:extLst>
          </p:cNvPr>
          <p:cNvSpPr txBox="1"/>
          <p:nvPr/>
        </p:nvSpPr>
        <p:spPr>
          <a:xfrm rot="16200000">
            <a:off x="5433701" y="1590766"/>
            <a:ext cx="252714" cy="334835"/>
          </a:xfrm>
          <a:prstGeom prst="rect">
            <a:avLst/>
          </a:prstGeom>
          <a:noFill/>
        </p:spPr>
        <p:txBody>
          <a:bodyPr wrap="square" rtlCol="0">
            <a:spAutoFit/>
          </a:bodyPr>
          <a:lstStyle/>
          <a:p>
            <a:r>
              <a:rPr lang="en-US" sz="788"/>
              <a:t>D4</a:t>
            </a:r>
          </a:p>
        </p:txBody>
      </p:sp>
      <p:sp>
        <p:nvSpPr>
          <p:cNvPr id="78" name="TextBox 77">
            <a:extLst>
              <a:ext uri="{FF2B5EF4-FFF2-40B4-BE49-F238E27FC236}">
                <a16:creationId xmlns:a16="http://schemas.microsoft.com/office/drawing/2014/main" id="{5378146A-76B1-E2C0-DADC-A845422768D1}"/>
              </a:ext>
            </a:extLst>
          </p:cNvPr>
          <p:cNvSpPr txBox="1"/>
          <p:nvPr/>
        </p:nvSpPr>
        <p:spPr>
          <a:xfrm rot="16200000">
            <a:off x="6783253" y="1619341"/>
            <a:ext cx="252714" cy="334835"/>
          </a:xfrm>
          <a:prstGeom prst="rect">
            <a:avLst/>
          </a:prstGeom>
          <a:noFill/>
        </p:spPr>
        <p:txBody>
          <a:bodyPr wrap="square" rtlCol="0">
            <a:spAutoFit/>
          </a:bodyPr>
          <a:lstStyle/>
          <a:p>
            <a:r>
              <a:rPr lang="en-US" sz="788"/>
              <a:t>D5</a:t>
            </a:r>
          </a:p>
        </p:txBody>
      </p:sp>
      <p:sp>
        <p:nvSpPr>
          <p:cNvPr id="5" name="Slide Number Placeholder 4">
            <a:extLst>
              <a:ext uri="{FF2B5EF4-FFF2-40B4-BE49-F238E27FC236}">
                <a16:creationId xmlns:a16="http://schemas.microsoft.com/office/drawing/2014/main" id="{9562EF99-A905-7386-CE51-73F8279444D6}"/>
              </a:ext>
            </a:extLst>
          </p:cNvPr>
          <p:cNvSpPr>
            <a:spLocks noGrp="1"/>
          </p:cNvSpPr>
          <p:nvPr>
            <p:ph type="sldNum" sz="quarter" idx="4"/>
          </p:nvPr>
        </p:nvSpPr>
        <p:spPr/>
        <p:txBody>
          <a:bodyPr/>
          <a:lstStyle/>
          <a:p>
            <a:fld id="{B5CEABB6-07DC-46E8-9B57-56EC44A396E5}" type="slidenum">
              <a:rPr lang="en-US" smtClean="0"/>
              <a:pPr/>
              <a:t>8</a:t>
            </a:fld>
            <a:endParaRPr lang="en-US"/>
          </a:p>
        </p:txBody>
      </p:sp>
      <p:pic>
        <p:nvPicPr>
          <p:cNvPr id="28" name="Picture 27" descr="A circle with a plane and a star and ruler&#10;&#10;Description automatically generated">
            <a:extLst>
              <a:ext uri="{FF2B5EF4-FFF2-40B4-BE49-F238E27FC236}">
                <a16:creationId xmlns:a16="http://schemas.microsoft.com/office/drawing/2014/main" id="{A103A01C-2F70-A183-9F94-6A69E1A0CA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4600" y="5360116"/>
            <a:ext cx="480060" cy="480060"/>
          </a:xfrm>
          <a:prstGeom prst="rect">
            <a:avLst/>
          </a:prstGeom>
        </p:spPr>
      </p:pic>
      <p:pic>
        <p:nvPicPr>
          <p:cNvPr id="29" name="Picture 2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BDCB7D45-D223-5BA3-8071-92B607875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8607" y="2870736"/>
            <a:ext cx="480060" cy="480060"/>
          </a:xfrm>
          <a:prstGeom prst="rect">
            <a:avLst/>
          </a:prstGeom>
        </p:spPr>
      </p:pic>
      <p:pic>
        <p:nvPicPr>
          <p:cNvPr id="30" name="Picture 29" descr="A circle with a plane and a star and ruler&#10;&#10;Description automatically generated">
            <a:extLst>
              <a:ext uri="{FF2B5EF4-FFF2-40B4-BE49-F238E27FC236}">
                <a16:creationId xmlns:a16="http://schemas.microsoft.com/office/drawing/2014/main" id="{5266F890-35E6-1836-0BD6-D3245A2FB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8607" y="954618"/>
            <a:ext cx="480060" cy="480060"/>
          </a:xfrm>
          <a:prstGeom prst="rect">
            <a:avLst/>
          </a:prstGeom>
        </p:spPr>
      </p:pic>
      <p:pic>
        <p:nvPicPr>
          <p:cNvPr id="31" name="Picture 30" descr="A circle with a plane and ruler&#10;&#10;Description automatically generated">
            <a:extLst>
              <a:ext uri="{FF2B5EF4-FFF2-40B4-BE49-F238E27FC236}">
                <a16:creationId xmlns:a16="http://schemas.microsoft.com/office/drawing/2014/main" id="{302A4B45-00C3-88C1-360E-BDC233DC9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8607" y="2391707"/>
            <a:ext cx="480060" cy="480060"/>
          </a:xfrm>
          <a:prstGeom prst="rect">
            <a:avLst/>
          </a:prstGeom>
        </p:spPr>
      </p:pic>
      <p:pic>
        <p:nvPicPr>
          <p:cNvPr id="32" name="Picture 31" descr="A circle with a black silhouette of a jet fighter and ruler&#10;&#10;Description automatically generated">
            <a:extLst>
              <a:ext uri="{FF2B5EF4-FFF2-40B4-BE49-F238E27FC236}">
                <a16:creationId xmlns:a16="http://schemas.microsoft.com/office/drawing/2014/main" id="{8A1F74F3-D464-9D35-557D-B9A77EF351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8607" y="1433648"/>
            <a:ext cx="480060" cy="480060"/>
          </a:xfrm>
          <a:prstGeom prst="rect">
            <a:avLst/>
          </a:prstGeom>
        </p:spPr>
      </p:pic>
      <p:pic>
        <p:nvPicPr>
          <p:cNvPr id="33" name="Picture 32" descr="A circle with a plane and ruler&#10;&#10;Description automatically generated with medium confidence">
            <a:extLst>
              <a:ext uri="{FF2B5EF4-FFF2-40B4-BE49-F238E27FC236}">
                <a16:creationId xmlns:a16="http://schemas.microsoft.com/office/drawing/2014/main" id="{6AD6520F-5231-48B8-EA9D-E4150FF439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8607" y="3349766"/>
            <a:ext cx="480060" cy="480060"/>
          </a:xfrm>
          <a:prstGeom prst="rect">
            <a:avLst/>
          </a:prstGeom>
        </p:spPr>
      </p:pic>
      <p:pic>
        <p:nvPicPr>
          <p:cNvPr id="34" name="Picture 33" descr="A circle with a black silhouette of a jet fighter and ruler&#10;&#10;Description automatically generated">
            <a:extLst>
              <a:ext uri="{FF2B5EF4-FFF2-40B4-BE49-F238E27FC236}">
                <a16:creationId xmlns:a16="http://schemas.microsoft.com/office/drawing/2014/main" id="{0913174A-2D84-FF6B-39E2-9CAF26195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8805" y="3840086"/>
            <a:ext cx="480060" cy="480060"/>
          </a:xfrm>
          <a:prstGeom prst="rect">
            <a:avLst/>
          </a:prstGeom>
        </p:spPr>
      </p:pic>
      <p:pic>
        <p:nvPicPr>
          <p:cNvPr id="35" name="Picture 34" descr="A circle with a plane and a star and ruler&#10;&#10;Description automatically generated">
            <a:extLst>
              <a:ext uri="{FF2B5EF4-FFF2-40B4-BE49-F238E27FC236}">
                <a16:creationId xmlns:a16="http://schemas.microsoft.com/office/drawing/2014/main" id="{483ABE52-1CE9-0268-1053-844B702EE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7891" y="4354182"/>
            <a:ext cx="480060" cy="480060"/>
          </a:xfrm>
          <a:prstGeom prst="rect">
            <a:avLst/>
          </a:prstGeom>
        </p:spPr>
      </p:pic>
      <p:pic>
        <p:nvPicPr>
          <p:cNvPr id="36" name="Picture 35" descr="A circle with a plane and a star and ruler&#10;&#10;Description automatically generated">
            <a:extLst>
              <a:ext uri="{FF2B5EF4-FFF2-40B4-BE49-F238E27FC236}">
                <a16:creationId xmlns:a16="http://schemas.microsoft.com/office/drawing/2014/main" id="{DEA4FAD4-FDD5-D84B-C746-1F0EDC328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4329" y="4873209"/>
            <a:ext cx="480060" cy="480060"/>
          </a:xfrm>
          <a:prstGeom prst="rect">
            <a:avLst/>
          </a:prstGeom>
        </p:spPr>
      </p:pic>
      <p:pic>
        <p:nvPicPr>
          <p:cNvPr id="37" name="Picture 36">
            <a:extLst>
              <a:ext uri="{FF2B5EF4-FFF2-40B4-BE49-F238E27FC236}">
                <a16:creationId xmlns:a16="http://schemas.microsoft.com/office/drawing/2014/main" id="{9A3C99AD-3046-7EBE-90CC-F1FBF61F67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7263" y="4349251"/>
            <a:ext cx="480060" cy="480060"/>
          </a:xfrm>
          <a:prstGeom prst="rect">
            <a:avLst/>
          </a:prstGeom>
        </p:spPr>
      </p:pic>
      <p:pic>
        <p:nvPicPr>
          <p:cNvPr id="38" name="Picture 37">
            <a:extLst>
              <a:ext uri="{FF2B5EF4-FFF2-40B4-BE49-F238E27FC236}">
                <a16:creationId xmlns:a16="http://schemas.microsoft.com/office/drawing/2014/main" id="{7A2E8C30-676E-FB98-BCBE-635D3A208E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3701" y="5351222"/>
            <a:ext cx="480060" cy="480060"/>
          </a:xfrm>
          <a:prstGeom prst="rect">
            <a:avLst/>
          </a:prstGeom>
        </p:spPr>
      </p:pic>
      <p:pic>
        <p:nvPicPr>
          <p:cNvPr id="39" name="Picture 38">
            <a:extLst>
              <a:ext uri="{FF2B5EF4-FFF2-40B4-BE49-F238E27FC236}">
                <a16:creationId xmlns:a16="http://schemas.microsoft.com/office/drawing/2014/main" id="{442EAE21-DBD0-24E6-5FC2-762CE7CA7E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3701" y="4863347"/>
            <a:ext cx="480060" cy="480060"/>
          </a:xfrm>
          <a:prstGeom prst="rect">
            <a:avLst/>
          </a:prstGeom>
        </p:spPr>
      </p:pic>
      <p:pic>
        <p:nvPicPr>
          <p:cNvPr id="40" name="Picture 39">
            <a:extLst>
              <a:ext uri="{FF2B5EF4-FFF2-40B4-BE49-F238E27FC236}">
                <a16:creationId xmlns:a16="http://schemas.microsoft.com/office/drawing/2014/main" id="{63492C38-E823-6CD6-795A-46355FCFBD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1481" y="3349766"/>
            <a:ext cx="480060" cy="480060"/>
          </a:xfrm>
          <a:prstGeom prst="rect">
            <a:avLst/>
          </a:prstGeom>
        </p:spPr>
      </p:pic>
      <p:pic>
        <p:nvPicPr>
          <p:cNvPr id="41" name="Picture 40">
            <a:extLst>
              <a:ext uri="{FF2B5EF4-FFF2-40B4-BE49-F238E27FC236}">
                <a16:creationId xmlns:a16="http://schemas.microsoft.com/office/drawing/2014/main" id="{9A757C77-1A37-FB72-4592-09A558F32C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11481" y="2870736"/>
            <a:ext cx="480060" cy="480060"/>
          </a:xfrm>
          <a:prstGeom prst="rect">
            <a:avLst/>
          </a:prstGeom>
        </p:spPr>
      </p:pic>
      <p:pic>
        <p:nvPicPr>
          <p:cNvPr id="42" name="Picture 41">
            <a:extLst>
              <a:ext uri="{FF2B5EF4-FFF2-40B4-BE49-F238E27FC236}">
                <a16:creationId xmlns:a16="http://schemas.microsoft.com/office/drawing/2014/main" id="{FA55FF16-3602-F7C8-35BE-C7156505A4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57872" y="2413037"/>
            <a:ext cx="480060" cy="480060"/>
          </a:xfrm>
          <a:prstGeom prst="rect">
            <a:avLst/>
          </a:prstGeom>
        </p:spPr>
      </p:pic>
      <p:pic>
        <p:nvPicPr>
          <p:cNvPr id="43" name="Picture 42">
            <a:extLst>
              <a:ext uri="{FF2B5EF4-FFF2-40B4-BE49-F238E27FC236}">
                <a16:creationId xmlns:a16="http://schemas.microsoft.com/office/drawing/2014/main" id="{6ADDF0F4-1446-8943-CFC6-8918D72BB5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1481" y="954618"/>
            <a:ext cx="480060" cy="480060"/>
          </a:xfrm>
          <a:prstGeom prst="rect">
            <a:avLst/>
          </a:prstGeom>
        </p:spPr>
      </p:pic>
      <p:pic>
        <p:nvPicPr>
          <p:cNvPr id="44" name="Picture 43" descr="A screenshot of a game&#10;&#10;Description automatically generated">
            <a:extLst>
              <a:ext uri="{FF2B5EF4-FFF2-40B4-BE49-F238E27FC236}">
                <a16:creationId xmlns:a16="http://schemas.microsoft.com/office/drawing/2014/main" id="{5F2F5E95-E740-4E8D-483A-7E97850853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1481" y="1433648"/>
            <a:ext cx="480060" cy="480060"/>
          </a:xfrm>
          <a:prstGeom prst="rect">
            <a:avLst/>
          </a:prstGeom>
        </p:spPr>
      </p:pic>
      <p:pic>
        <p:nvPicPr>
          <p:cNvPr id="45" name="Picture 44" descr="A screenshot of a game&#10;&#10;Description automatically generated">
            <a:extLst>
              <a:ext uri="{FF2B5EF4-FFF2-40B4-BE49-F238E27FC236}">
                <a16:creationId xmlns:a16="http://schemas.microsoft.com/office/drawing/2014/main" id="{E35BF787-C452-3A9A-A9D7-850CDD6DC5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09731" y="3831709"/>
            <a:ext cx="480060" cy="480060"/>
          </a:xfrm>
          <a:prstGeom prst="rect">
            <a:avLst/>
          </a:prstGeom>
        </p:spPr>
      </p:pic>
      <p:pic>
        <p:nvPicPr>
          <p:cNvPr id="46" name="Picture 45" descr="A circle with a black and red border and a black and red logo&#10;&#10;Description automatically generated with medium confidence">
            <a:extLst>
              <a:ext uri="{FF2B5EF4-FFF2-40B4-BE49-F238E27FC236}">
                <a16:creationId xmlns:a16="http://schemas.microsoft.com/office/drawing/2014/main" id="{F9DF172F-B03F-E552-A0E1-96D1E8B22CE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97197" y="1912677"/>
            <a:ext cx="480060" cy="480060"/>
          </a:xfrm>
          <a:prstGeom prst="rect">
            <a:avLst/>
          </a:prstGeom>
        </p:spPr>
      </p:pic>
      <p:pic>
        <p:nvPicPr>
          <p:cNvPr id="47" name="Picture 46" descr="A picture containing text, sign&#10;&#10;Description automatically generated">
            <a:extLst>
              <a:ext uri="{FF2B5EF4-FFF2-40B4-BE49-F238E27FC236}">
                <a16:creationId xmlns:a16="http://schemas.microsoft.com/office/drawing/2014/main" id="{A1181FB4-125D-4D42-05B7-BC345D82EC3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26984" y="1934633"/>
            <a:ext cx="480060" cy="480060"/>
          </a:xfrm>
          <a:prstGeom prst="rect">
            <a:avLst/>
          </a:prstGeom>
        </p:spPr>
      </p:pic>
      <p:grpSp>
        <p:nvGrpSpPr>
          <p:cNvPr id="54" name="Group 53">
            <a:extLst>
              <a:ext uri="{FF2B5EF4-FFF2-40B4-BE49-F238E27FC236}">
                <a16:creationId xmlns:a16="http://schemas.microsoft.com/office/drawing/2014/main" id="{88FE5B8B-15F9-1607-F86E-8EE51AEF9BCA}"/>
              </a:ext>
            </a:extLst>
          </p:cNvPr>
          <p:cNvGrpSpPr/>
          <p:nvPr/>
        </p:nvGrpSpPr>
        <p:grpSpPr>
          <a:xfrm>
            <a:off x="8159836" y="4897384"/>
            <a:ext cx="480060" cy="480060"/>
            <a:chOff x="10484700" y="6003821"/>
            <a:chExt cx="640080" cy="640080"/>
          </a:xfrm>
        </p:grpSpPr>
        <p:sp>
          <p:nvSpPr>
            <p:cNvPr id="49" name="Oval 48">
              <a:extLst>
                <a:ext uri="{FF2B5EF4-FFF2-40B4-BE49-F238E27FC236}">
                  <a16:creationId xmlns:a16="http://schemas.microsoft.com/office/drawing/2014/main" id="{A4C203B2-C442-6119-7B4B-C2B088EF6D54}"/>
                </a:ext>
              </a:extLst>
            </p:cNvPr>
            <p:cNvSpPr/>
            <p:nvPr/>
          </p:nvSpPr>
          <p:spPr>
            <a:xfrm>
              <a:off x="10484700" y="6003821"/>
              <a:ext cx="640080" cy="640080"/>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50" name="Picture 49">
              <a:extLst>
                <a:ext uri="{FF2B5EF4-FFF2-40B4-BE49-F238E27FC236}">
                  <a16:creationId xmlns:a16="http://schemas.microsoft.com/office/drawing/2014/main" id="{FFD66E37-D1EB-3187-D851-308CEA4AF579}"/>
                </a:ext>
              </a:extLst>
            </p:cNvPr>
            <p:cNvPicPr>
              <a:picLocks noChangeAspect="1"/>
            </p:cNvPicPr>
            <p:nvPr/>
          </p:nvPicPr>
          <p:blipFill>
            <a:blip r:embed="rId14"/>
            <a:stretch>
              <a:fillRect/>
            </a:stretch>
          </p:blipFill>
          <p:spPr>
            <a:xfrm>
              <a:off x="10515167" y="6030416"/>
              <a:ext cx="573838" cy="594510"/>
            </a:xfrm>
            <a:prstGeom prst="rect">
              <a:avLst/>
            </a:prstGeom>
          </p:spPr>
        </p:pic>
      </p:grpSp>
      <p:sp>
        <p:nvSpPr>
          <p:cNvPr id="9" name="Flowchart: Preparation 8">
            <a:extLst>
              <a:ext uri="{FF2B5EF4-FFF2-40B4-BE49-F238E27FC236}">
                <a16:creationId xmlns:a16="http://schemas.microsoft.com/office/drawing/2014/main" id="{99D71D55-711B-6C5D-0854-5B07317C71C7}"/>
              </a:ext>
            </a:extLst>
          </p:cNvPr>
          <p:cNvSpPr/>
          <p:nvPr/>
        </p:nvSpPr>
        <p:spPr>
          <a:xfrm rot="16200000">
            <a:off x="3978695" y="764631"/>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Flowchart: Preparation 16">
            <a:extLst>
              <a:ext uri="{FF2B5EF4-FFF2-40B4-BE49-F238E27FC236}">
                <a16:creationId xmlns:a16="http://schemas.microsoft.com/office/drawing/2014/main" id="{4CF6EABB-2A3E-3101-9EB7-FFF0AB7CE72E}"/>
              </a:ext>
            </a:extLst>
          </p:cNvPr>
          <p:cNvSpPr/>
          <p:nvPr/>
        </p:nvSpPr>
        <p:spPr>
          <a:xfrm rot="16200000">
            <a:off x="1282770" y="750006"/>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Flowchart: Preparation 17">
            <a:extLst>
              <a:ext uri="{FF2B5EF4-FFF2-40B4-BE49-F238E27FC236}">
                <a16:creationId xmlns:a16="http://schemas.microsoft.com/office/drawing/2014/main" id="{2A13008C-AE3F-01F2-E549-7A85CCBFDBF9}"/>
              </a:ext>
            </a:extLst>
          </p:cNvPr>
          <p:cNvSpPr/>
          <p:nvPr/>
        </p:nvSpPr>
        <p:spPr>
          <a:xfrm rot="16200000">
            <a:off x="2634241" y="763048"/>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lowchart: Preparation 18">
            <a:extLst>
              <a:ext uri="{FF2B5EF4-FFF2-40B4-BE49-F238E27FC236}">
                <a16:creationId xmlns:a16="http://schemas.microsoft.com/office/drawing/2014/main" id="{B84FE20C-7B90-B9D9-6D51-7205B07616B2}"/>
              </a:ext>
            </a:extLst>
          </p:cNvPr>
          <p:cNvSpPr/>
          <p:nvPr/>
        </p:nvSpPr>
        <p:spPr>
          <a:xfrm rot="16200000">
            <a:off x="5328247" y="776061"/>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lowchart: Preparation 19">
            <a:extLst>
              <a:ext uri="{FF2B5EF4-FFF2-40B4-BE49-F238E27FC236}">
                <a16:creationId xmlns:a16="http://schemas.microsoft.com/office/drawing/2014/main" id="{A2E00D90-1488-2E8D-C469-C978897670EA}"/>
              </a:ext>
            </a:extLst>
          </p:cNvPr>
          <p:cNvSpPr/>
          <p:nvPr/>
        </p:nvSpPr>
        <p:spPr>
          <a:xfrm rot="16200000">
            <a:off x="6680904" y="783180"/>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Flowchart: Preparation 23">
            <a:extLst>
              <a:ext uri="{FF2B5EF4-FFF2-40B4-BE49-F238E27FC236}">
                <a16:creationId xmlns:a16="http://schemas.microsoft.com/office/drawing/2014/main" id="{9564D002-237E-EE31-B7DA-B28284B1FE87}"/>
              </a:ext>
            </a:extLst>
          </p:cNvPr>
          <p:cNvSpPr/>
          <p:nvPr/>
        </p:nvSpPr>
        <p:spPr>
          <a:xfrm rot="16200000">
            <a:off x="586594" y="4519802"/>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Flowchart: Preparation 25">
            <a:extLst>
              <a:ext uri="{FF2B5EF4-FFF2-40B4-BE49-F238E27FC236}">
                <a16:creationId xmlns:a16="http://schemas.microsoft.com/office/drawing/2014/main" id="{2B44E1B0-D404-74FD-C629-0673B639074C}"/>
              </a:ext>
            </a:extLst>
          </p:cNvPr>
          <p:cNvSpPr/>
          <p:nvPr/>
        </p:nvSpPr>
        <p:spPr>
          <a:xfrm rot="5400000">
            <a:off x="602783" y="2003982"/>
            <a:ext cx="1570559" cy="1350169"/>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9" name="Picture 68" descr="Diagram&#10;&#10;Description automatically generated">
            <a:extLst>
              <a:ext uri="{FF2B5EF4-FFF2-40B4-BE49-F238E27FC236}">
                <a16:creationId xmlns:a16="http://schemas.microsoft.com/office/drawing/2014/main" id="{920940A0-BCBE-43B6-CABD-5F90D7FD7D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134" y="2070160"/>
            <a:ext cx="548640" cy="548640"/>
          </a:xfrm>
          <a:prstGeom prst="rect">
            <a:avLst/>
          </a:prstGeom>
        </p:spPr>
      </p:pic>
      <p:pic>
        <p:nvPicPr>
          <p:cNvPr id="71" name="Picture 70" descr="Icon&#10;&#10;Description automatically generated">
            <a:extLst>
              <a:ext uri="{FF2B5EF4-FFF2-40B4-BE49-F238E27FC236}">
                <a16:creationId xmlns:a16="http://schemas.microsoft.com/office/drawing/2014/main" id="{C2114DEC-1AEA-98E2-6948-77173B14E9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8780" y="2106890"/>
            <a:ext cx="548640" cy="548640"/>
          </a:xfrm>
          <a:prstGeom prst="rect">
            <a:avLst/>
          </a:prstGeom>
        </p:spPr>
      </p:pic>
      <p:pic>
        <p:nvPicPr>
          <p:cNvPr id="72" name="Picture 71" descr="Icon&#10;&#10;Description automatically generated">
            <a:extLst>
              <a:ext uri="{FF2B5EF4-FFF2-40B4-BE49-F238E27FC236}">
                <a16:creationId xmlns:a16="http://schemas.microsoft.com/office/drawing/2014/main" id="{D6559133-C8E5-82C3-CBDF-1E6E85D362E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766" y="2655530"/>
            <a:ext cx="548640" cy="548640"/>
          </a:xfrm>
          <a:prstGeom prst="rect">
            <a:avLst/>
          </a:prstGeom>
        </p:spPr>
      </p:pic>
      <p:pic>
        <p:nvPicPr>
          <p:cNvPr id="73" name="Picture 72" descr="A blue circle with a black background and a black and white image of a jet plane&#10;&#10;Description automatically generated">
            <a:extLst>
              <a:ext uri="{FF2B5EF4-FFF2-40B4-BE49-F238E27FC236}">
                <a16:creationId xmlns:a16="http://schemas.microsoft.com/office/drawing/2014/main" id="{7DFC7113-7124-8DFE-2F04-2B685E80D96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134" y="1539320"/>
            <a:ext cx="548640" cy="548640"/>
          </a:xfrm>
          <a:prstGeom prst="rect">
            <a:avLst/>
          </a:prstGeom>
        </p:spPr>
      </p:pic>
      <p:pic>
        <p:nvPicPr>
          <p:cNvPr id="75" name="Picture 74" descr="A blue circle with a black background and a white star and a black sign with a plane and ruler&#10;&#10;Description automatically generated">
            <a:extLst>
              <a:ext uri="{FF2B5EF4-FFF2-40B4-BE49-F238E27FC236}">
                <a16:creationId xmlns:a16="http://schemas.microsoft.com/office/drawing/2014/main" id="{B4899F0C-AB88-F9F2-A0B0-12B8AEE01A5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864" y="990116"/>
            <a:ext cx="548640" cy="548640"/>
          </a:xfrm>
          <a:prstGeom prst="rect">
            <a:avLst/>
          </a:prstGeom>
        </p:spPr>
      </p:pic>
      <p:pic>
        <p:nvPicPr>
          <p:cNvPr id="74" name="Picture 73" descr="A blue circle with a black silhouette of a jet&#10;&#10;Description automatically generated">
            <a:extLst>
              <a:ext uri="{FF2B5EF4-FFF2-40B4-BE49-F238E27FC236}">
                <a16:creationId xmlns:a16="http://schemas.microsoft.com/office/drawing/2014/main" id="{705F5707-C84F-F3C7-E9D2-349B76E1BF0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9370" y="1559654"/>
            <a:ext cx="548640" cy="548640"/>
          </a:xfrm>
          <a:prstGeom prst="rect">
            <a:avLst/>
          </a:prstGeom>
        </p:spPr>
      </p:pic>
      <p:pic>
        <p:nvPicPr>
          <p:cNvPr id="76" name="Picture 75" descr="A screenshot of a video game&#10;&#10;Description automatically generated">
            <a:extLst>
              <a:ext uri="{FF2B5EF4-FFF2-40B4-BE49-F238E27FC236}">
                <a16:creationId xmlns:a16="http://schemas.microsoft.com/office/drawing/2014/main" id="{9E267920-B8A8-9AFD-08BD-D9259C835AF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614" y="979176"/>
            <a:ext cx="548640" cy="548640"/>
          </a:xfrm>
          <a:prstGeom prst="rect">
            <a:avLst/>
          </a:prstGeom>
        </p:spPr>
      </p:pic>
      <p:grpSp>
        <p:nvGrpSpPr>
          <p:cNvPr id="92" name="Group 91">
            <a:extLst>
              <a:ext uri="{FF2B5EF4-FFF2-40B4-BE49-F238E27FC236}">
                <a16:creationId xmlns:a16="http://schemas.microsoft.com/office/drawing/2014/main" id="{450752A4-1A4A-68B3-BC7A-1CDF8F41DDC0}"/>
              </a:ext>
            </a:extLst>
          </p:cNvPr>
          <p:cNvGrpSpPr/>
          <p:nvPr/>
        </p:nvGrpSpPr>
        <p:grpSpPr>
          <a:xfrm>
            <a:off x="-2437" y="5160022"/>
            <a:ext cx="513765" cy="508517"/>
            <a:chOff x="3371716" y="3287888"/>
            <a:chExt cx="1198090" cy="1185850"/>
          </a:xfrm>
        </p:grpSpPr>
        <p:sp>
          <p:nvSpPr>
            <p:cNvPr id="93" name="Oval 92">
              <a:extLst>
                <a:ext uri="{FF2B5EF4-FFF2-40B4-BE49-F238E27FC236}">
                  <a16:creationId xmlns:a16="http://schemas.microsoft.com/office/drawing/2014/main" id="{88A2BFFE-170F-EB1F-39F4-BFC32C84E6DF}"/>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94" name="Picture 93">
              <a:extLst>
                <a:ext uri="{FF2B5EF4-FFF2-40B4-BE49-F238E27FC236}">
                  <a16:creationId xmlns:a16="http://schemas.microsoft.com/office/drawing/2014/main" id="{9B859FF3-3D14-D909-B60A-0AC41942E441}"/>
                </a:ext>
              </a:extLst>
            </p:cNvPr>
            <p:cNvPicPr>
              <a:picLocks noChangeAspect="1"/>
            </p:cNvPicPr>
            <p:nvPr/>
          </p:nvPicPr>
          <p:blipFill>
            <a:blip r:embed="rId21"/>
            <a:stretch>
              <a:fillRect/>
            </a:stretch>
          </p:blipFill>
          <p:spPr>
            <a:xfrm>
              <a:off x="3388054" y="3340832"/>
              <a:ext cx="1130088" cy="1132906"/>
            </a:xfrm>
            <a:prstGeom prst="rect">
              <a:avLst/>
            </a:prstGeom>
          </p:spPr>
        </p:pic>
      </p:grpSp>
      <p:grpSp>
        <p:nvGrpSpPr>
          <p:cNvPr id="95" name="Group 94">
            <a:extLst>
              <a:ext uri="{FF2B5EF4-FFF2-40B4-BE49-F238E27FC236}">
                <a16:creationId xmlns:a16="http://schemas.microsoft.com/office/drawing/2014/main" id="{6DCF998C-3D65-9B75-E8BC-9AD86F3C88AF}"/>
              </a:ext>
            </a:extLst>
          </p:cNvPr>
          <p:cNvGrpSpPr/>
          <p:nvPr/>
        </p:nvGrpSpPr>
        <p:grpSpPr>
          <a:xfrm>
            <a:off x="7957" y="4575052"/>
            <a:ext cx="513765" cy="508517"/>
            <a:chOff x="3371716" y="3287888"/>
            <a:chExt cx="1198090" cy="1185850"/>
          </a:xfrm>
        </p:grpSpPr>
        <p:sp>
          <p:nvSpPr>
            <p:cNvPr id="96" name="Oval 95">
              <a:extLst>
                <a:ext uri="{FF2B5EF4-FFF2-40B4-BE49-F238E27FC236}">
                  <a16:creationId xmlns:a16="http://schemas.microsoft.com/office/drawing/2014/main" id="{28A9EF32-1D25-BDB5-23A1-A8E9F7A2F254}"/>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97" name="Picture 96">
              <a:extLst>
                <a:ext uri="{FF2B5EF4-FFF2-40B4-BE49-F238E27FC236}">
                  <a16:creationId xmlns:a16="http://schemas.microsoft.com/office/drawing/2014/main" id="{78A089CE-84E3-340D-91D6-5DA46039E61A}"/>
                </a:ext>
              </a:extLst>
            </p:cNvPr>
            <p:cNvPicPr>
              <a:picLocks noChangeAspect="1"/>
            </p:cNvPicPr>
            <p:nvPr/>
          </p:nvPicPr>
          <p:blipFill>
            <a:blip r:embed="rId21"/>
            <a:stretch>
              <a:fillRect/>
            </a:stretch>
          </p:blipFill>
          <p:spPr>
            <a:xfrm>
              <a:off x="3388054" y="3340832"/>
              <a:ext cx="1130088" cy="1132906"/>
            </a:xfrm>
            <a:prstGeom prst="rect">
              <a:avLst/>
            </a:prstGeom>
          </p:spPr>
        </p:pic>
      </p:grpSp>
      <p:grpSp>
        <p:nvGrpSpPr>
          <p:cNvPr id="98" name="Group 97">
            <a:extLst>
              <a:ext uri="{FF2B5EF4-FFF2-40B4-BE49-F238E27FC236}">
                <a16:creationId xmlns:a16="http://schemas.microsoft.com/office/drawing/2014/main" id="{65115F1C-531A-3C43-FBFF-1AEE81BF8531}"/>
              </a:ext>
            </a:extLst>
          </p:cNvPr>
          <p:cNvGrpSpPr/>
          <p:nvPr/>
        </p:nvGrpSpPr>
        <p:grpSpPr>
          <a:xfrm>
            <a:off x="-20420" y="3981573"/>
            <a:ext cx="513765" cy="508517"/>
            <a:chOff x="3371716" y="3287888"/>
            <a:chExt cx="1198090" cy="1185850"/>
          </a:xfrm>
        </p:grpSpPr>
        <p:sp>
          <p:nvSpPr>
            <p:cNvPr id="99" name="Oval 98">
              <a:extLst>
                <a:ext uri="{FF2B5EF4-FFF2-40B4-BE49-F238E27FC236}">
                  <a16:creationId xmlns:a16="http://schemas.microsoft.com/office/drawing/2014/main" id="{C4F6F281-4A1A-5A77-763C-1A191D4F5AF5}"/>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00" name="Picture 99">
              <a:extLst>
                <a:ext uri="{FF2B5EF4-FFF2-40B4-BE49-F238E27FC236}">
                  <a16:creationId xmlns:a16="http://schemas.microsoft.com/office/drawing/2014/main" id="{10004075-8441-6A0D-D357-020A7AB8040E}"/>
                </a:ext>
              </a:extLst>
            </p:cNvPr>
            <p:cNvPicPr>
              <a:picLocks noChangeAspect="1"/>
            </p:cNvPicPr>
            <p:nvPr/>
          </p:nvPicPr>
          <p:blipFill>
            <a:blip r:embed="rId21"/>
            <a:stretch>
              <a:fillRect/>
            </a:stretch>
          </p:blipFill>
          <p:spPr>
            <a:xfrm>
              <a:off x="3388054" y="3340832"/>
              <a:ext cx="1130088" cy="1132906"/>
            </a:xfrm>
            <a:prstGeom prst="rect">
              <a:avLst/>
            </a:prstGeom>
          </p:spPr>
        </p:pic>
      </p:grpSp>
      <p:grpSp>
        <p:nvGrpSpPr>
          <p:cNvPr id="101" name="Group 100">
            <a:extLst>
              <a:ext uri="{FF2B5EF4-FFF2-40B4-BE49-F238E27FC236}">
                <a16:creationId xmlns:a16="http://schemas.microsoft.com/office/drawing/2014/main" id="{C259C13F-6293-5D26-A967-1EF301D5FAF9}"/>
              </a:ext>
            </a:extLst>
          </p:cNvPr>
          <p:cNvGrpSpPr/>
          <p:nvPr/>
        </p:nvGrpSpPr>
        <p:grpSpPr>
          <a:xfrm>
            <a:off x="18470" y="3471103"/>
            <a:ext cx="513765" cy="508517"/>
            <a:chOff x="3371716" y="3287888"/>
            <a:chExt cx="1198090" cy="1185850"/>
          </a:xfrm>
        </p:grpSpPr>
        <p:sp>
          <p:nvSpPr>
            <p:cNvPr id="102" name="Oval 101">
              <a:extLst>
                <a:ext uri="{FF2B5EF4-FFF2-40B4-BE49-F238E27FC236}">
                  <a16:creationId xmlns:a16="http://schemas.microsoft.com/office/drawing/2014/main" id="{5A167DA1-6C9A-2229-ED57-F12643954EE6}"/>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03" name="Picture 102">
              <a:extLst>
                <a:ext uri="{FF2B5EF4-FFF2-40B4-BE49-F238E27FC236}">
                  <a16:creationId xmlns:a16="http://schemas.microsoft.com/office/drawing/2014/main" id="{548040E5-E1BC-39BF-30D3-8965C9EFCB26}"/>
                </a:ext>
              </a:extLst>
            </p:cNvPr>
            <p:cNvPicPr>
              <a:picLocks noChangeAspect="1"/>
            </p:cNvPicPr>
            <p:nvPr/>
          </p:nvPicPr>
          <p:blipFill>
            <a:blip r:embed="rId21"/>
            <a:stretch>
              <a:fillRect/>
            </a:stretch>
          </p:blipFill>
          <p:spPr>
            <a:xfrm>
              <a:off x="3388054" y="3340832"/>
              <a:ext cx="1130088" cy="1132906"/>
            </a:xfrm>
            <a:prstGeom prst="rect">
              <a:avLst/>
            </a:prstGeom>
          </p:spPr>
        </p:pic>
      </p:grpSp>
      <p:grpSp>
        <p:nvGrpSpPr>
          <p:cNvPr id="104" name="Group 103">
            <a:extLst>
              <a:ext uri="{FF2B5EF4-FFF2-40B4-BE49-F238E27FC236}">
                <a16:creationId xmlns:a16="http://schemas.microsoft.com/office/drawing/2014/main" id="{D3EF5C56-0CD7-34A1-BEBB-7A35D5108C2B}"/>
              </a:ext>
            </a:extLst>
          </p:cNvPr>
          <p:cNvGrpSpPr/>
          <p:nvPr/>
        </p:nvGrpSpPr>
        <p:grpSpPr>
          <a:xfrm>
            <a:off x="506594" y="3652694"/>
            <a:ext cx="539538" cy="493617"/>
            <a:chOff x="5571284" y="4834744"/>
            <a:chExt cx="866845" cy="793069"/>
          </a:xfrm>
        </p:grpSpPr>
        <p:grpSp>
          <p:nvGrpSpPr>
            <p:cNvPr id="105" name="Group 104">
              <a:extLst>
                <a:ext uri="{FF2B5EF4-FFF2-40B4-BE49-F238E27FC236}">
                  <a16:creationId xmlns:a16="http://schemas.microsoft.com/office/drawing/2014/main" id="{DF73557F-0B11-DB43-247C-407451BE1817}"/>
                </a:ext>
              </a:extLst>
            </p:cNvPr>
            <p:cNvGrpSpPr/>
            <p:nvPr/>
          </p:nvGrpSpPr>
          <p:grpSpPr>
            <a:xfrm>
              <a:off x="5571284" y="4834744"/>
              <a:ext cx="866845" cy="793069"/>
              <a:chOff x="3471135" y="5263771"/>
              <a:chExt cx="1198090" cy="1183338"/>
            </a:xfrm>
          </p:grpSpPr>
          <p:sp>
            <p:nvSpPr>
              <p:cNvPr id="107" name="Oval 106">
                <a:extLst>
                  <a:ext uri="{FF2B5EF4-FFF2-40B4-BE49-F238E27FC236}">
                    <a16:creationId xmlns:a16="http://schemas.microsoft.com/office/drawing/2014/main" id="{F00208BE-ACC7-2C0F-C677-7096FD11A318}"/>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8" name="Picture 107">
                <a:extLst>
                  <a:ext uri="{FF2B5EF4-FFF2-40B4-BE49-F238E27FC236}">
                    <a16:creationId xmlns:a16="http://schemas.microsoft.com/office/drawing/2014/main" id="{8062A731-3427-1EF7-E9AB-0C9EC94512F2}"/>
                  </a:ext>
                </a:extLst>
              </p:cNvPr>
              <p:cNvPicPr>
                <a:picLocks noChangeAspect="1"/>
              </p:cNvPicPr>
              <p:nvPr/>
            </p:nvPicPr>
            <p:blipFill>
              <a:blip r:embed="rId22"/>
              <a:stretch>
                <a:fillRect/>
              </a:stretch>
            </p:blipFill>
            <p:spPr>
              <a:xfrm rot="21400421">
                <a:off x="3537130" y="5327007"/>
                <a:ext cx="1082325" cy="1056859"/>
              </a:xfrm>
              <a:prstGeom prst="rect">
                <a:avLst/>
              </a:prstGeom>
            </p:spPr>
          </p:pic>
        </p:grpSp>
        <p:sp>
          <p:nvSpPr>
            <p:cNvPr id="106" name="Oval 105">
              <a:extLst>
                <a:ext uri="{FF2B5EF4-FFF2-40B4-BE49-F238E27FC236}">
                  <a16:creationId xmlns:a16="http://schemas.microsoft.com/office/drawing/2014/main" id="{0EFEA080-EFDA-CF23-E3E7-84C3091C2D12}"/>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grpSp>
        <p:nvGrpSpPr>
          <p:cNvPr id="66" name="Group 65">
            <a:extLst>
              <a:ext uri="{FF2B5EF4-FFF2-40B4-BE49-F238E27FC236}">
                <a16:creationId xmlns:a16="http://schemas.microsoft.com/office/drawing/2014/main" id="{CAF5618B-4392-20A6-E36B-BF1351E6C77A}"/>
              </a:ext>
            </a:extLst>
          </p:cNvPr>
          <p:cNvGrpSpPr/>
          <p:nvPr/>
        </p:nvGrpSpPr>
        <p:grpSpPr>
          <a:xfrm>
            <a:off x="467533" y="993089"/>
            <a:ext cx="545214" cy="538502"/>
            <a:chOff x="3471135" y="5263771"/>
            <a:chExt cx="1198090" cy="1183338"/>
          </a:xfrm>
        </p:grpSpPr>
        <p:sp>
          <p:nvSpPr>
            <p:cNvPr id="67" name="Oval 66">
              <a:extLst>
                <a:ext uri="{FF2B5EF4-FFF2-40B4-BE49-F238E27FC236}">
                  <a16:creationId xmlns:a16="http://schemas.microsoft.com/office/drawing/2014/main" id="{EC835A7E-CE44-3898-87B2-386F1BAB61E7}"/>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68" name="Picture 67">
              <a:extLst>
                <a:ext uri="{FF2B5EF4-FFF2-40B4-BE49-F238E27FC236}">
                  <a16:creationId xmlns:a16="http://schemas.microsoft.com/office/drawing/2014/main" id="{B08AEFDB-F592-329B-A01D-A0908EF74584}"/>
                </a:ext>
              </a:extLst>
            </p:cNvPr>
            <p:cNvPicPr>
              <a:picLocks noChangeAspect="1"/>
            </p:cNvPicPr>
            <p:nvPr/>
          </p:nvPicPr>
          <p:blipFill>
            <a:blip r:embed="rId22"/>
            <a:stretch>
              <a:fillRect/>
            </a:stretch>
          </p:blipFill>
          <p:spPr>
            <a:xfrm rot="21400421">
              <a:off x="3511715" y="5316476"/>
              <a:ext cx="1082326" cy="1056859"/>
            </a:xfrm>
            <a:prstGeom prst="rect">
              <a:avLst/>
            </a:prstGeom>
          </p:spPr>
        </p:pic>
      </p:grpSp>
      <p:sp>
        <p:nvSpPr>
          <p:cNvPr id="114" name="TextBox 113">
            <a:extLst>
              <a:ext uri="{FF2B5EF4-FFF2-40B4-BE49-F238E27FC236}">
                <a16:creationId xmlns:a16="http://schemas.microsoft.com/office/drawing/2014/main" id="{D0AC51C0-E701-8FCB-B81E-70117264F554}"/>
              </a:ext>
            </a:extLst>
          </p:cNvPr>
          <p:cNvSpPr txBox="1"/>
          <p:nvPr/>
        </p:nvSpPr>
        <p:spPr>
          <a:xfrm rot="16200000">
            <a:off x="632740" y="5419871"/>
            <a:ext cx="300082" cy="213585"/>
          </a:xfrm>
          <a:prstGeom prst="rect">
            <a:avLst/>
          </a:prstGeom>
          <a:noFill/>
        </p:spPr>
        <p:txBody>
          <a:bodyPr wrap="none" rtlCol="0">
            <a:spAutoFit/>
          </a:bodyPr>
          <a:lstStyle/>
          <a:p>
            <a:r>
              <a:rPr lang="en-US" sz="788"/>
              <a:t>A1</a:t>
            </a:r>
          </a:p>
        </p:txBody>
      </p:sp>
      <p:grpSp>
        <p:nvGrpSpPr>
          <p:cNvPr id="117" name="Group 116">
            <a:extLst>
              <a:ext uri="{FF2B5EF4-FFF2-40B4-BE49-F238E27FC236}">
                <a16:creationId xmlns:a16="http://schemas.microsoft.com/office/drawing/2014/main" id="{F7D3045D-2E63-0BB2-271C-219ED9B1B237}"/>
              </a:ext>
            </a:extLst>
          </p:cNvPr>
          <p:cNvGrpSpPr/>
          <p:nvPr/>
        </p:nvGrpSpPr>
        <p:grpSpPr>
          <a:xfrm>
            <a:off x="8089075" y="1438275"/>
            <a:ext cx="514331" cy="507396"/>
            <a:chOff x="6174474" y="3289250"/>
            <a:chExt cx="1130089" cy="1114856"/>
          </a:xfrm>
        </p:grpSpPr>
        <p:sp>
          <p:nvSpPr>
            <p:cNvPr id="118" name="Oval 117">
              <a:extLst>
                <a:ext uri="{FF2B5EF4-FFF2-40B4-BE49-F238E27FC236}">
                  <a16:creationId xmlns:a16="http://schemas.microsoft.com/office/drawing/2014/main" id="{53B80EC7-BDAB-74E8-4662-5B8F8CDE85C5}"/>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19" name="Picture 118">
              <a:extLst>
                <a:ext uri="{FF2B5EF4-FFF2-40B4-BE49-F238E27FC236}">
                  <a16:creationId xmlns:a16="http://schemas.microsoft.com/office/drawing/2014/main" id="{233088C0-1369-E33B-7120-DE0F0E971BD6}"/>
                </a:ext>
              </a:extLst>
            </p:cNvPr>
            <p:cNvPicPr>
              <a:picLocks noChangeAspect="1"/>
            </p:cNvPicPr>
            <p:nvPr/>
          </p:nvPicPr>
          <p:blipFill>
            <a:blip r:embed="rId23"/>
            <a:stretch>
              <a:fillRect/>
            </a:stretch>
          </p:blipFill>
          <p:spPr>
            <a:xfrm>
              <a:off x="6225006" y="3334673"/>
              <a:ext cx="1010917" cy="987941"/>
            </a:xfrm>
            <a:prstGeom prst="rect">
              <a:avLst/>
            </a:prstGeom>
          </p:spPr>
        </p:pic>
      </p:grpSp>
      <p:grpSp>
        <p:nvGrpSpPr>
          <p:cNvPr id="120" name="Group 119">
            <a:extLst>
              <a:ext uri="{FF2B5EF4-FFF2-40B4-BE49-F238E27FC236}">
                <a16:creationId xmlns:a16="http://schemas.microsoft.com/office/drawing/2014/main" id="{ADFF037A-35CD-8F50-3427-379127CE4D3C}"/>
              </a:ext>
            </a:extLst>
          </p:cNvPr>
          <p:cNvGrpSpPr/>
          <p:nvPr/>
        </p:nvGrpSpPr>
        <p:grpSpPr>
          <a:xfrm>
            <a:off x="8136838" y="3857852"/>
            <a:ext cx="514331" cy="507396"/>
            <a:chOff x="6174474" y="3289250"/>
            <a:chExt cx="1130089" cy="1114856"/>
          </a:xfrm>
        </p:grpSpPr>
        <p:sp>
          <p:nvSpPr>
            <p:cNvPr id="121" name="Oval 120">
              <a:extLst>
                <a:ext uri="{FF2B5EF4-FFF2-40B4-BE49-F238E27FC236}">
                  <a16:creationId xmlns:a16="http://schemas.microsoft.com/office/drawing/2014/main" id="{AC980178-F6CD-97D3-C216-753801407DC5}"/>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122" name="Picture 121">
              <a:extLst>
                <a:ext uri="{FF2B5EF4-FFF2-40B4-BE49-F238E27FC236}">
                  <a16:creationId xmlns:a16="http://schemas.microsoft.com/office/drawing/2014/main" id="{2D0B42CF-5A3E-57F5-D1B9-D9765954102C}"/>
                </a:ext>
              </a:extLst>
            </p:cNvPr>
            <p:cNvPicPr>
              <a:picLocks noChangeAspect="1"/>
            </p:cNvPicPr>
            <p:nvPr/>
          </p:nvPicPr>
          <p:blipFill>
            <a:blip r:embed="rId23"/>
            <a:stretch>
              <a:fillRect/>
            </a:stretch>
          </p:blipFill>
          <p:spPr>
            <a:xfrm>
              <a:off x="6225006" y="3334673"/>
              <a:ext cx="1010917" cy="987941"/>
            </a:xfrm>
            <a:prstGeom prst="rect">
              <a:avLst/>
            </a:prstGeom>
          </p:spPr>
        </p:pic>
      </p:grpSp>
      <p:sp>
        <p:nvSpPr>
          <p:cNvPr id="13" name="TextBox 12">
            <a:extLst>
              <a:ext uri="{FF2B5EF4-FFF2-40B4-BE49-F238E27FC236}">
                <a16:creationId xmlns:a16="http://schemas.microsoft.com/office/drawing/2014/main" id="{AC4673A3-CD0A-374D-8D56-A45420A70ECB}"/>
              </a:ext>
            </a:extLst>
          </p:cNvPr>
          <p:cNvSpPr txBox="1"/>
          <p:nvPr/>
        </p:nvSpPr>
        <p:spPr>
          <a:xfrm rot="16200000">
            <a:off x="1216677" y="2896411"/>
            <a:ext cx="298480" cy="213585"/>
          </a:xfrm>
          <a:prstGeom prst="rect">
            <a:avLst/>
          </a:prstGeom>
          <a:noFill/>
        </p:spPr>
        <p:txBody>
          <a:bodyPr wrap="none" rtlCol="0">
            <a:spAutoFit/>
          </a:bodyPr>
          <a:lstStyle/>
          <a:p>
            <a:r>
              <a:rPr lang="en-US" sz="788"/>
              <a:t>C1</a:t>
            </a:r>
          </a:p>
        </p:txBody>
      </p:sp>
      <p:pic>
        <p:nvPicPr>
          <p:cNvPr id="70" name="Picture 69" descr="Diagram&#10;&#10;Description automatically generated">
            <a:extLst>
              <a:ext uri="{FF2B5EF4-FFF2-40B4-BE49-F238E27FC236}">
                <a16:creationId xmlns:a16="http://schemas.microsoft.com/office/drawing/2014/main" id="{F0185828-991D-0637-1C48-CB44A4F1A53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4407" y="2655530"/>
            <a:ext cx="548640" cy="548640"/>
          </a:xfrm>
          <a:prstGeom prst="rect">
            <a:avLst/>
          </a:prstGeom>
        </p:spPr>
      </p:pic>
      <p:grpSp>
        <p:nvGrpSpPr>
          <p:cNvPr id="109" name="Group 108">
            <a:extLst>
              <a:ext uri="{FF2B5EF4-FFF2-40B4-BE49-F238E27FC236}">
                <a16:creationId xmlns:a16="http://schemas.microsoft.com/office/drawing/2014/main" id="{A9FAC192-8AE3-F4CA-167E-17215E9C18CE}"/>
              </a:ext>
            </a:extLst>
          </p:cNvPr>
          <p:cNvGrpSpPr/>
          <p:nvPr/>
        </p:nvGrpSpPr>
        <p:grpSpPr>
          <a:xfrm>
            <a:off x="73718" y="3123335"/>
            <a:ext cx="539538" cy="493617"/>
            <a:chOff x="5571284" y="4834744"/>
            <a:chExt cx="866845" cy="793069"/>
          </a:xfrm>
        </p:grpSpPr>
        <p:grpSp>
          <p:nvGrpSpPr>
            <p:cNvPr id="110" name="Group 109">
              <a:extLst>
                <a:ext uri="{FF2B5EF4-FFF2-40B4-BE49-F238E27FC236}">
                  <a16:creationId xmlns:a16="http://schemas.microsoft.com/office/drawing/2014/main" id="{6AC6E77E-916E-0173-05CB-EEC3E8683345}"/>
                </a:ext>
              </a:extLst>
            </p:cNvPr>
            <p:cNvGrpSpPr/>
            <p:nvPr/>
          </p:nvGrpSpPr>
          <p:grpSpPr>
            <a:xfrm>
              <a:off x="5571284" y="4834744"/>
              <a:ext cx="866845" cy="793069"/>
              <a:chOff x="3471135" y="5263771"/>
              <a:chExt cx="1198090" cy="1183338"/>
            </a:xfrm>
          </p:grpSpPr>
          <p:sp>
            <p:nvSpPr>
              <p:cNvPr id="112" name="Oval 111">
                <a:extLst>
                  <a:ext uri="{FF2B5EF4-FFF2-40B4-BE49-F238E27FC236}">
                    <a16:creationId xmlns:a16="http://schemas.microsoft.com/office/drawing/2014/main" id="{6E4D38AD-9490-D031-60F2-AAED72C6158B}"/>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3" name="Picture 112">
                <a:extLst>
                  <a:ext uri="{FF2B5EF4-FFF2-40B4-BE49-F238E27FC236}">
                    <a16:creationId xmlns:a16="http://schemas.microsoft.com/office/drawing/2014/main" id="{EB60511D-AA44-2187-739C-F65870693745}"/>
                  </a:ext>
                </a:extLst>
              </p:cNvPr>
              <p:cNvPicPr>
                <a:picLocks noChangeAspect="1"/>
              </p:cNvPicPr>
              <p:nvPr/>
            </p:nvPicPr>
            <p:blipFill>
              <a:blip r:embed="rId22"/>
              <a:stretch>
                <a:fillRect/>
              </a:stretch>
            </p:blipFill>
            <p:spPr>
              <a:xfrm rot="21400421">
                <a:off x="3537130" y="5327007"/>
                <a:ext cx="1082325" cy="1056859"/>
              </a:xfrm>
              <a:prstGeom prst="rect">
                <a:avLst/>
              </a:prstGeom>
            </p:spPr>
          </p:pic>
        </p:grpSp>
        <p:sp>
          <p:nvSpPr>
            <p:cNvPr id="111" name="Oval 110">
              <a:extLst>
                <a:ext uri="{FF2B5EF4-FFF2-40B4-BE49-F238E27FC236}">
                  <a16:creationId xmlns:a16="http://schemas.microsoft.com/office/drawing/2014/main" id="{0CC0CAA4-F383-B935-CB84-75B7C5657CAE}"/>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spTree>
    <p:extLst>
      <p:ext uri="{BB962C8B-B14F-4D97-AF65-F5344CB8AC3E}">
        <p14:creationId xmlns:p14="http://schemas.microsoft.com/office/powerpoint/2010/main" val="2742701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27FB6C-3549-72C3-E5E5-26D801E1998B}"/>
              </a:ext>
            </a:extLst>
          </p:cNvPr>
          <p:cNvSpPr>
            <a:spLocks noGrp="1"/>
          </p:cNvSpPr>
          <p:nvPr>
            <p:ph type="sldNum" sz="quarter" idx="4"/>
          </p:nvPr>
        </p:nvSpPr>
        <p:spPr/>
        <p:txBody>
          <a:bodyPr/>
          <a:lstStyle/>
          <a:p>
            <a:fld id="{B5CEABB6-07DC-46E8-9B57-56EC44A396E5}" type="slidenum">
              <a:rPr lang="en-US" smtClean="0"/>
              <a:pPr/>
              <a:t>9</a:t>
            </a:fld>
            <a:endParaRPr lang="en-US"/>
          </a:p>
        </p:txBody>
      </p:sp>
      <p:pic>
        <p:nvPicPr>
          <p:cNvPr id="7" name="Picture 6" descr="A circle with a plane and a star and ruler&#10;&#10;Description automatically generated">
            <a:extLst>
              <a:ext uri="{FF2B5EF4-FFF2-40B4-BE49-F238E27FC236}">
                <a16:creationId xmlns:a16="http://schemas.microsoft.com/office/drawing/2014/main" id="{FCE37AF1-643D-C182-7AEC-3CBFA2AEE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168" y="5386135"/>
            <a:ext cx="644222" cy="644222"/>
          </a:xfrm>
          <a:prstGeom prst="rect">
            <a:avLst/>
          </a:prstGeom>
        </p:spPr>
      </p:pic>
      <p:pic>
        <p:nvPicPr>
          <p:cNvPr id="8" name="Picture 7"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52643956-3312-8DBC-EED4-F1398233A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951" y="3329312"/>
            <a:ext cx="644222" cy="644222"/>
          </a:xfrm>
          <a:prstGeom prst="rect">
            <a:avLst/>
          </a:prstGeom>
        </p:spPr>
      </p:pic>
      <p:pic>
        <p:nvPicPr>
          <p:cNvPr id="9" name="Picture 8" descr="A circle with a plane and a star and ruler&#10;&#10;Description automatically generated">
            <a:extLst>
              <a:ext uri="{FF2B5EF4-FFF2-40B4-BE49-F238E27FC236}">
                <a16:creationId xmlns:a16="http://schemas.microsoft.com/office/drawing/2014/main" id="{B2E2DE67-4848-B867-8892-2A1ECCA24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109" y="584895"/>
            <a:ext cx="644222" cy="644222"/>
          </a:xfrm>
          <a:prstGeom prst="rect">
            <a:avLst/>
          </a:prstGeom>
        </p:spPr>
      </p:pic>
      <p:pic>
        <p:nvPicPr>
          <p:cNvPr id="10" name="Picture 9" descr="A circle with a plane and ruler&#10;&#10;Description automatically generated">
            <a:extLst>
              <a:ext uri="{FF2B5EF4-FFF2-40B4-BE49-F238E27FC236}">
                <a16:creationId xmlns:a16="http://schemas.microsoft.com/office/drawing/2014/main" id="{6CF080E7-9E24-8E22-E166-CDF633E47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6316" y="2636645"/>
            <a:ext cx="644222" cy="644222"/>
          </a:xfrm>
          <a:prstGeom prst="rect">
            <a:avLst/>
          </a:prstGeom>
        </p:spPr>
      </p:pic>
      <p:pic>
        <p:nvPicPr>
          <p:cNvPr id="11" name="Picture 10" descr="A circle with a black silhouette of a jet fighter and ruler&#10;&#10;Description automatically generated">
            <a:extLst>
              <a:ext uri="{FF2B5EF4-FFF2-40B4-BE49-F238E27FC236}">
                <a16:creationId xmlns:a16="http://schemas.microsoft.com/office/drawing/2014/main" id="{21EA2915-368C-6A03-4398-07AAA28F8F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852" y="1274719"/>
            <a:ext cx="644222" cy="644222"/>
          </a:xfrm>
          <a:prstGeom prst="rect">
            <a:avLst/>
          </a:prstGeom>
        </p:spPr>
      </p:pic>
      <p:pic>
        <p:nvPicPr>
          <p:cNvPr id="12" name="Picture 11" descr="A circle with a plane and ruler&#10;&#10;Description automatically generated with medium confidence">
            <a:extLst>
              <a:ext uri="{FF2B5EF4-FFF2-40B4-BE49-F238E27FC236}">
                <a16:creationId xmlns:a16="http://schemas.microsoft.com/office/drawing/2014/main" id="{113494A2-BF3C-FCA8-226F-9B005F0D5E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2865" y="3973534"/>
            <a:ext cx="644222" cy="644222"/>
          </a:xfrm>
          <a:prstGeom prst="rect">
            <a:avLst/>
          </a:prstGeom>
        </p:spPr>
      </p:pic>
      <p:pic>
        <p:nvPicPr>
          <p:cNvPr id="13" name="Picture 12" descr="A circle with a black silhouette of a jet fighter and ruler&#10;&#10;Description automatically generated">
            <a:extLst>
              <a:ext uri="{FF2B5EF4-FFF2-40B4-BE49-F238E27FC236}">
                <a16:creationId xmlns:a16="http://schemas.microsoft.com/office/drawing/2014/main" id="{057FC1E5-F256-15E4-97C7-E5C33DE880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368" y="4775696"/>
            <a:ext cx="644222" cy="644222"/>
          </a:xfrm>
          <a:prstGeom prst="rect">
            <a:avLst/>
          </a:prstGeom>
        </p:spPr>
      </p:pic>
      <p:pic>
        <p:nvPicPr>
          <p:cNvPr id="14" name="Picture 13" descr="A circle with a plane and a star and ruler&#10;&#10;Description automatically generated">
            <a:extLst>
              <a:ext uri="{FF2B5EF4-FFF2-40B4-BE49-F238E27FC236}">
                <a16:creationId xmlns:a16="http://schemas.microsoft.com/office/drawing/2014/main" id="{1B9E4E92-F1EC-7418-C016-55A0FBDB6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803" y="5473066"/>
            <a:ext cx="644222" cy="644222"/>
          </a:xfrm>
          <a:prstGeom prst="rect">
            <a:avLst/>
          </a:prstGeom>
        </p:spPr>
      </p:pic>
      <p:pic>
        <p:nvPicPr>
          <p:cNvPr id="15" name="Picture 14" descr="A circle with a plane and a star and ruler&#10;&#10;Description automatically generated">
            <a:extLst>
              <a:ext uri="{FF2B5EF4-FFF2-40B4-BE49-F238E27FC236}">
                <a16:creationId xmlns:a16="http://schemas.microsoft.com/office/drawing/2014/main" id="{5FBAD5C7-8148-889F-E896-5AA589746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061" y="6115040"/>
            <a:ext cx="644222" cy="644222"/>
          </a:xfrm>
          <a:prstGeom prst="rect">
            <a:avLst/>
          </a:prstGeom>
        </p:spPr>
      </p:pic>
      <p:pic>
        <p:nvPicPr>
          <p:cNvPr id="16" name="Picture 15">
            <a:extLst>
              <a:ext uri="{FF2B5EF4-FFF2-40B4-BE49-F238E27FC236}">
                <a16:creationId xmlns:a16="http://schemas.microsoft.com/office/drawing/2014/main" id="{DAC15B6C-ED32-038A-4331-0A554E337C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5542" y="5386135"/>
            <a:ext cx="644222" cy="644222"/>
          </a:xfrm>
          <a:prstGeom prst="rect">
            <a:avLst/>
          </a:prstGeom>
        </p:spPr>
      </p:pic>
      <p:pic>
        <p:nvPicPr>
          <p:cNvPr id="17" name="Picture 16">
            <a:extLst>
              <a:ext uri="{FF2B5EF4-FFF2-40B4-BE49-F238E27FC236}">
                <a16:creationId xmlns:a16="http://schemas.microsoft.com/office/drawing/2014/main" id="{055AFE5A-8E62-6681-D377-537E401A0A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1548" y="6207419"/>
            <a:ext cx="644222" cy="644222"/>
          </a:xfrm>
          <a:prstGeom prst="rect">
            <a:avLst/>
          </a:prstGeom>
        </p:spPr>
      </p:pic>
      <p:pic>
        <p:nvPicPr>
          <p:cNvPr id="18" name="Picture 17">
            <a:extLst>
              <a:ext uri="{FF2B5EF4-FFF2-40B4-BE49-F238E27FC236}">
                <a16:creationId xmlns:a16="http://schemas.microsoft.com/office/drawing/2014/main" id="{A14A3584-74BE-4736-A456-75A9CAD3F2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7925" y="6134138"/>
            <a:ext cx="644222" cy="644222"/>
          </a:xfrm>
          <a:prstGeom prst="rect">
            <a:avLst/>
          </a:prstGeom>
        </p:spPr>
      </p:pic>
      <p:pic>
        <p:nvPicPr>
          <p:cNvPr id="19" name="Picture 18">
            <a:extLst>
              <a:ext uri="{FF2B5EF4-FFF2-40B4-BE49-F238E27FC236}">
                <a16:creationId xmlns:a16="http://schemas.microsoft.com/office/drawing/2014/main" id="{8FF2066C-FE32-7FDF-7FD1-09E5EFB599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6891" y="3995546"/>
            <a:ext cx="644222" cy="644222"/>
          </a:xfrm>
          <a:prstGeom prst="rect">
            <a:avLst/>
          </a:prstGeom>
        </p:spPr>
      </p:pic>
      <p:pic>
        <p:nvPicPr>
          <p:cNvPr id="20" name="Picture 19">
            <a:extLst>
              <a:ext uri="{FF2B5EF4-FFF2-40B4-BE49-F238E27FC236}">
                <a16:creationId xmlns:a16="http://schemas.microsoft.com/office/drawing/2014/main" id="{E8CA5FBF-FFF8-0D1D-9802-166A1C499B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5315" y="3311512"/>
            <a:ext cx="644222" cy="644222"/>
          </a:xfrm>
          <a:prstGeom prst="rect">
            <a:avLst/>
          </a:prstGeom>
        </p:spPr>
      </p:pic>
      <p:pic>
        <p:nvPicPr>
          <p:cNvPr id="21" name="Picture 20">
            <a:extLst>
              <a:ext uri="{FF2B5EF4-FFF2-40B4-BE49-F238E27FC236}">
                <a16:creationId xmlns:a16="http://schemas.microsoft.com/office/drawing/2014/main" id="{76A2D27E-F6CA-C48E-52B8-E9BB0D6B25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09303" y="2607739"/>
            <a:ext cx="644222" cy="644222"/>
          </a:xfrm>
          <a:prstGeom prst="rect">
            <a:avLst/>
          </a:prstGeom>
        </p:spPr>
      </p:pic>
      <p:pic>
        <p:nvPicPr>
          <p:cNvPr id="22" name="Picture 21">
            <a:extLst>
              <a:ext uri="{FF2B5EF4-FFF2-40B4-BE49-F238E27FC236}">
                <a16:creationId xmlns:a16="http://schemas.microsoft.com/office/drawing/2014/main" id="{DD1EF1F2-73AC-D0D9-807F-9BFEDD2AB1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9931" y="584895"/>
            <a:ext cx="644222" cy="644222"/>
          </a:xfrm>
          <a:prstGeom prst="rect">
            <a:avLst/>
          </a:prstGeom>
        </p:spPr>
      </p:pic>
      <p:pic>
        <p:nvPicPr>
          <p:cNvPr id="23" name="Picture 22" descr="A screenshot of a game&#10;&#10;Description automatically generated">
            <a:extLst>
              <a:ext uri="{FF2B5EF4-FFF2-40B4-BE49-F238E27FC236}">
                <a16:creationId xmlns:a16="http://schemas.microsoft.com/office/drawing/2014/main" id="{D938443D-4A77-3B10-F138-AC2FFD28EE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31951" y="1240682"/>
            <a:ext cx="644222" cy="644222"/>
          </a:xfrm>
          <a:prstGeom prst="rect">
            <a:avLst/>
          </a:prstGeom>
        </p:spPr>
      </p:pic>
      <p:pic>
        <p:nvPicPr>
          <p:cNvPr id="24" name="Picture 23" descr="A screenshot of a game&#10;&#10;Description automatically generated">
            <a:extLst>
              <a:ext uri="{FF2B5EF4-FFF2-40B4-BE49-F238E27FC236}">
                <a16:creationId xmlns:a16="http://schemas.microsoft.com/office/drawing/2014/main" id="{FE3064D7-0DFB-D16E-AC1E-D841499090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93245" y="4753854"/>
            <a:ext cx="644222" cy="644222"/>
          </a:xfrm>
          <a:prstGeom prst="rect">
            <a:avLst/>
          </a:prstGeom>
        </p:spPr>
      </p:pic>
      <p:pic>
        <p:nvPicPr>
          <p:cNvPr id="25" name="Picture 24" descr="A circle with a black and red border and a black and red logo&#10;&#10;Description automatically generated with medium confidence">
            <a:extLst>
              <a:ext uri="{FF2B5EF4-FFF2-40B4-BE49-F238E27FC236}">
                <a16:creationId xmlns:a16="http://schemas.microsoft.com/office/drawing/2014/main" id="{4006E61D-5082-A7EC-A7A5-D58168D69C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56316" y="1972228"/>
            <a:ext cx="644222" cy="644222"/>
          </a:xfrm>
          <a:prstGeom prst="rect">
            <a:avLst/>
          </a:prstGeom>
        </p:spPr>
      </p:pic>
      <p:pic>
        <p:nvPicPr>
          <p:cNvPr id="26" name="Picture 25" descr="A picture containing text, sign&#10;&#10;Description automatically generated">
            <a:extLst>
              <a:ext uri="{FF2B5EF4-FFF2-40B4-BE49-F238E27FC236}">
                <a16:creationId xmlns:a16="http://schemas.microsoft.com/office/drawing/2014/main" id="{D1078F0C-3846-F052-6793-FBBAB7852B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06891" y="1937867"/>
            <a:ext cx="644222" cy="644222"/>
          </a:xfrm>
          <a:prstGeom prst="rect">
            <a:avLst/>
          </a:prstGeom>
        </p:spPr>
      </p:pic>
      <p:grpSp>
        <p:nvGrpSpPr>
          <p:cNvPr id="27" name="Group 26">
            <a:extLst>
              <a:ext uri="{FF2B5EF4-FFF2-40B4-BE49-F238E27FC236}">
                <a16:creationId xmlns:a16="http://schemas.microsoft.com/office/drawing/2014/main" id="{D69E2D06-4CB6-B1D2-BC67-377141C329D9}"/>
              </a:ext>
            </a:extLst>
          </p:cNvPr>
          <p:cNvGrpSpPr/>
          <p:nvPr/>
        </p:nvGrpSpPr>
        <p:grpSpPr>
          <a:xfrm>
            <a:off x="5024508" y="5489916"/>
            <a:ext cx="644222" cy="644222"/>
            <a:chOff x="10484700" y="6003821"/>
            <a:chExt cx="640080" cy="640080"/>
          </a:xfrm>
        </p:grpSpPr>
        <p:sp>
          <p:nvSpPr>
            <p:cNvPr id="28" name="Oval 27">
              <a:extLst>
                <a:ext uri="{FF2B5EF4-FFF2-40B4-BE49-F238E27FC236}">
                  <a16:creationId xmlns:a16="http://schemas.microsoft.com/office/drawing/2014/main" id="{80AEAFFB-4776-9869-BAAD-087AE8134458}"/>
                </a:ext>
              </a:extLst>
            </p:cNvPr>
            <p:cNvSpPr/>
            <p:nvPr/>
          </p:nvSpPr>
          <p:spPr>
            <a:xfrm>
              <a:off x="10484700" y="6003821"/>
              <a:ext cx="640080" cy="640080"/>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29" name="Picture 28">
              <a:extLst>
                <a:ext uri="{FF2B5EF4-FFF2-40B4-BE49-F238E27FC236}">
                  <a16:creationId xmlns:a16="http://schemas.microsoft.com/office/drawing/2014/main" id="{379DD98B-59E3-B4C2-AB6C-545FFFE0891E}"/>
                </a:ext>
              </a:extLst>
            </p:cNvPr>
            <p:cNvPicPr>
              <a:picLocks noChangeAspect="1"/>
            </p:cNvPicPr>
            <p:nvPr/>
          </p:nvPicPr>
          <p:blipFill>
            <a:blip r:embed="rId14"/>
            <a:stretch>
              <a:fillRect/>
            </a:stretch>
          </p:blipFill>
          <p:spPr>
            <a:xfrm>
              <a:off x="10515167" y="6030416"/>
              <a:ext cx="573838" cy="594510"/>
            </a:xfrm>
            <a:prstGeom prst="rect">
              <a:avLst/>
            </a:prstGeom>
          </p:spPr>
        </p:pic>
      </p:grpSp>
      <p:pic>
        <p:nvPicPr>
          <p:cNvPr id="30" name="Picture 29" descr="Diagram&#10;&#10;Description automatically generated">
            <a:extLst>
              <a:ext uri="{FF2B5EF4-FFF2-40B4-BE49-F238E27FC236}">
                <a16:creationId xmlns:a16="http://schemas.microsoft.com/office/drawing/2014/main" id="{D0EE08B1-BB73-501A-0198-BE73C7E2C0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2449" y="2329217"/>
            <a:ext cx="733226" cy="733226"/>
          </a:xfrm>
          <a:prstGeom prst="rect">
            <a:avLst/>
          </a:prstGeom>
        </p:spPr>
      </p:pic>
      <p:pic>
        <p:nvPicPr>
          <p:cNvPr id="31" name="Picture 30" descr="Diagram&#10;&#10;Description automatically generated">
            <a:extLst>
              <a:ext uri="{FF2B5EF4-FFF2-40B4-BE49-F238E27FC236}">
                <a16:creationId xmlns:a16="http://schemas.microsoft.com/office/drawing/2014/main" id="{885B6444-5558-EF69-8EB7-99B64AAEA21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8314" y="3177224"/>
            <a:ext cx="733226" cy="733226"/>
          </a:xfrm>
          <a:prstGeom prst="rect">
            <a:avLst/>
          </a:prstGeom>
        </p:spPr>
      </p:pic>
      <p:pic>
        <p:nvPicPr>
          <p:cNvPr id="32" name="Picture 31" descr="Icon&#10;&#10;Description automatically generated">
            <a:extLst>
              <a:ext uri="{FF2B5EF4-FFF2-40B4-BE49-F238E27FC236}">
                <a16:creationId xmlns:a16="http://schemas.microsoft.com/office/drawing/2014/main" id="{F0E9E811-72B1-4B64-003C-4093606F41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94858" y="2400605"/>
            <a:ext cx="733226" cy="733226"/>
          </a:xfrm>
          <a:prstGeom prst="rect">
            <a:avLst/>
          </a:prstGeom>
        </p:spPr>
      </p:pic>
      <p:pic>
        <p:nvPicPr>
          <p:cNvPr id="33" name="Picture 32" descr="Icon&#10;&#10;Description automatically generated">
            <a:extLst>
              <a:ext uri="{FF2B5EF4-FFF2-40B4-BE49-F238E27FC236}">
                <a16:creationId xmlns:a16="http://schemas.microsoft.com/office/drawing/2014/main" id="{5D7D2407-6B61-1392-00C8-FA4EF8EE9C8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34683" y="3261539"/>
            <a:ext cx="733226" cy="733226"/>
          </a:xfrm>
          <a:prstGeom prst="rect">
            <a:avLst/>
          </a:prstGeom>
        </p:spPr>
      </p:pic>
      <p:pic>
        <p:nvPicPr>
          <p:cNvPr id="34" name="Picture 33" descr="A blue circle with a black background and a black and white image of a jet plane&#10;&#10;Description automatically generated">
            <a:extLst>
              <a:ext uri="{FF2B5EF4-FFF2-40B4-BE49-F238E27FC236}">
                <a16:creationId xmlns:a16="http://schemas.microsoft.com/office/drawing/2014/main" id="{182710AA-D1D6-4667-3600-4EF0B4DA03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79307" y="1518524"/>
            <a:ext cx="733226" cy="733226"/>
          </a:xfrm>
          <a:prstGeom prst="rect">
            <a:avLst/>
          </a:prstGeom>
        </p:spPr>
      </p:pic>
      <p:pic>
        <p:nvPicPr>
          <p:cNvPr id="35" name="Picture 34" descr="A blue circle with a black background and a white star and a black sign with a plane and ruler&#10;&#10;Description automatically generated">
            <a:extLst>
              <a:ext uri="{FF2B5EF4-FFF2-40B4-BE49-F238E27FC236}">
                <a16:creationId xmlns:a16="http://schemas.microsoft.com/office/drawing/2014/main" id="{7C4B21A0-E3AB-3501-704A-E8AE4072FA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8314" y="700155"/>
            <a:ext cx="733226" cy="733226"/>
          </a:xfrm>
          <a:prstGeom prst="rect">
            <a:avLst/>
          </a:prstGeom>
        </p:spPr>
      </p:pic>
      <p:pic>
        <p:nvPicPr>
          <p:cNvPr id="36" name="Picture 35" descr="A blue circle with a black silhouette of a jet&#10;&#10;Description automatically generated">
            <a:extLst>
              <a:ext uri="{FF2B5EF4-FFF2-40B4-BE49-F238E27FC236}">
                <a16:creationId xmlns:a16="http://schemas.microsoft.com/office/drawing/2014/main" id="{6300CB29-552E-714B-5AF3-ECDCF070617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52230" y="1490245"/>
            <a:ext cx="733226" cy="733226"/>
          </a:xfrm>
          <a:prstGeom prst="rect">
            <a:avLst/>
          </a:prstGeom>
        </p:spPr>
      </p:pic>
      <p:pic>
        <p:nvPicPr>
          <p:cNvPr id="37" name="Picture 36" descr="A screenshot of a video game&#10;&#10;Description automatically generated">
            <a:extLst>
              <a:ext uri="{FF2B5EF4-FFF2-40B4-BE49-F238E27FC236}">
                <a16:creationId xmlns:a16="http://schemas.microsoft.com/office/drawing/2014/main" id="{C3A80787-B422-197F-841A-0712998A9EA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736018" y="672160"/>
            <a:ext cx="733226" cy="733226"/>
          </a:xfrm>
          <a:prstGeom prst="rect">
            <a:avLst/>
          </a:prstGeom>
        </p:spPr>
      </p:pic>
      <p:grpSp>
        <p:nvGrpSpPr>
          <p:cNvPr id="38" name="Group 37">
            <a:extLst>
              <a:ext uri="{FF2B5EF4-FFF2-40B4-BE49-F238E27FC236}">
                <a16:creationId xmlns:a16="http://schemas.microsoft.com/office/drawing/2014/main" id="{43F62EDA-B9FC-B225-8C7E-ADDF56FD9D92}"/>
              </a:ext>
            </a:extLst>
          </p:cNvPr>
          <p:cNvGrpSpPr/>
          <p:nvPr/>
        </p:nvGrpSpPr>
        <p:grpSpPr>
          <a:xfrm>
            <a:off x="825153" y="4986857"/>
            <a:ext cx="686618" cy="679604"/>
            <a:chOff x="3371716" y="3287888"/>
            <a:chExt cx="1198090" cy="1185850"/>
          </a:xfrm>
        </p:grpSpPr>
        <p:sp>
          <p:nvSpPr>
            <p:cNvPr id="39" name="Oval 38">
              <a:extLst>
                <a:ext uri="{FF2B5EF4-FFF2-40B4-BE49-F238E27FC236}">
                  <a16:creationId xmlns:a16="http://schemas.microsoft.com/office/drawing/2014/main" id="{56BB0B8B-081D-EC0A-3A59-C9617550B42B}"/>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40" name="Picture 39">
              <a:extLst>
                <a:ext uri="{FF2B5EF4-FFF2-40B4-BE49-F238E27FC236}">
                  <a16:creationId xmlns:a16="http://schemas.microsoft.com/office/drawing/2014/main" id="{6C410419-8FF6-83BF-229C-F5197464B62F}"/>
                </a:ext>
              </a:extLst>
            </p:cNvPr>
            <p:cNvPicPr>
              <a:picLocks noChangeAspect="1"/>
            </p:cNvPicPr>
            <p:nvPr/>
          </p:nvPicPr>
          <p:blipFill>
            <a:blip r:embed="rId21"/>
            <a:stretch>
              <a:fillRect/>
            </a:stretch>
          </p:blipFill>
          <p:spPr>
            <a:xfrm>
              <a:off x="3388054" y="3340832"/>
              <a:ext cx="1130088" cy="1132906"/>
            </a:xfrm>
            <a:prstGeom prst="rect">
              <a:avLst/>
            </a:prstGeom>
          </p:spPr>
        </p:pic>
      </p:grpSp>
      <p:grpSp>
        <p:nvGrpSpPr>
          <p:cNvPr id="41" name="Group 40">
            <a:extLst>
              <a:ext uri="{FF2B5EF4-FFF2-40B4-BE49-F238E27FC236}">
                <a16:creationId xmlns:a16="http://schemas.microsoft.com/office/drawing/2014/main" id="{AFF83260-7473-0536-1CBC-18F15EE78495}"/>
              </a:ext>
            </a:extLst>
          </p:cNvPr>
          <p:cNvGrpSpPr/>
          <p:nvPr/>
        </p:nvGrpSpPr>
        <p:grpSpPr>
          <a:xfrm>
            <a:off x="1591999" y="5044936"/>
            <a:ext cx="686618" cy="679604"/>
            <a:chOff x="3371716" y="3287888"/>
            <a:chExt cx="1198090" cy="1185850"/>
          </a:xfrm>
        </p:grpSpPr>
        <p:sp>
          <p:nvSpPr>
            <p:cNvPr id="42" name="Oval 41">
              <a:extLst>
                <a:ext uri="{FF2B5EF4-FFF2-40B4-BE49-F238E27FC236}">
                  <a16:creationId xmlns:a16="http://schemas.microsoft.com/office/drawing/2014/main" id="{AE61D99A-BE4A-22EB-01B6-6FE738C08343}"/>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43" name="Picture 42">
              <a:extLst>
                <a:ext uri="{FF2B5EF4-FFF2-40B4-BE49-F238E27FC236}">
                  <a16:creationId xmlns:a16="http://schemas.microsoft.com/office/drawing/2014/main" id="{6C43A3B0-1730-4C32-1DFD-87817D6A0D16}"/>
                </a:ext>
              </a:extLst>
            </p:cNvPr>
            <p:cNvPicPr>
              <a:picLocks noChangeAspect="1"/>
            </p:cNvPicPr>
            <p:nvPr/>
          </p:nvPicPr>
          <p:blipFill>
            <a:blip r:embed="rId21"/>
            <a:stretch>
              <a:fillRect/>
            </a:stretch>
          </p:blipFill>
          <p:spPr>
            <a:xfrm>
              <a:off x="3388054" y="3340832"/>
              <a:ext cx="1130088" cy="1132906"/>
            </a:xfrm>
            <a:prstGeom prst="rect">
              <a:avLst/>
            </a:prstGeom>
          </p:spPr>
        </p:pic>
      </p:grpSp>
      <p:grpSp>
        <p:nvGrpSpPr>
          <p:cNvPr id="44" name="Group 43">
            <a:extLst>
              <a:ext uri="{FF2B5EF4-FFF2-40B4-BE49-F238E27FC236}">
                <a16:creationId xmlns:a16="http://schemas.microsoft.com/office/drawing/2014/main" id="{A44A3D62-2038-D844-7263-66EC840A53A1}"/>
              </a:ext>
            </a:extLst>
          </p:cNvPr>
          <p:cNvGrpSpPr/>
          <p:nvPr/>
        </p:nvGrpSpPr>
        <p:grpSpPr>
          <a:xfrm>
            <a:off x="1575128" y="4223969"/>
            <a:ext cx="686618" cy="679604"/>
            <a:chOff x="3371716" y="3287888"/>
            <a:chExt cx="1198090" cy="1185850"/>
          </a:xfrm>
        </p:grpSpPr>
        <p:sp>
          <p:nvSpPr>
            <p:cNvPr id="45" name="Oval 44">
              <a:extLst>
                <a:ext uri="{FF2B5EF4-FFF2-40B4-BE49-F238E27FC236}">
                  <a16:creationId xmlns:a16="http://schemas.microsoft.com/office/drawing/2014/main" id="{661AFA0D-F0CC-94BB-F525-852CCE59DC1E}"/>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46" name="Picture 45">
              <a:extLst>
                <a:ext uri="{FF2B5EF4-FFF2-40B4-BE49-F238E27FC236}">
                  <a16:creationId xmlns:a16="http://schemas.microsoft.com/office/drawing/2014/main" id="{DB47878C-149E-873F-1E98-8135C95BA460}"/>
                </a:ext>
              </a:extLst>
            </p:cNvPr>
            <p:cNvPicPr>
              <a:picLocks noChangeAspect="1"/>
            </p:cNvPicPr>
            <p:nvPr/>
          </p:nvPicPr>
          <p:blipFill>
            <a:blip r:embed="rId21"/>
            <a:stretch>
              <a:fillRect/>
            </a:stretch>
          </p:blipFill>
          <p:spPr>
            <a:xfrm>
              <a:off x="3388054" y="3340832"/>
              <a:ext cx="1130088" cy="1132906"/>
            </a:xfrm>
            <a:prstGeom prst="rect">
              <a:avLst/>
            </a:prstGeom>
          </p:spPr>
        </p:pic>
      </p:grpSp>
      <p:grpSp>
        <p:nvGrpSpPr>
          <p:cNvPr id="47" name="Group 46">
            <a:extLst>
              <a:ext uri="{FF2B5EF4-FFF2-40B4-BE49-F238E27FC236}">
                <a16:creationId xmlns:a16="http://schemas.microsoft.com/office/drawing/2014/main" id="{7724C0DC-3791-C635-0937-F1BF20BC80A8}"/>
              </a:ext>
            </a:extLst>
          </p:cNvPr>
          <p:cNvGrpSpPr/>
          <p:nvPr/>
        </p:nvGrpSpPr>
        <p:grpSpPr>
          <a:xfrm>
            <a:off x="815790" y="4208798"/>
            <a:ext cx="686618" cy="679604"/>
            <a:chOff x="3371716" y="3287888"/>
            <a:chExt cx="1198090" cy="1185850"/>
          </a:xfrm>
        </p:grpSpPr>
        <p:sp>
          <p:nvSpPr>
            <p:cNvPr id="48" name="Oval 47">
              <a:extLst>
                <a:ext uri="{FF2B5EF4-FFF2-40B4-BE49-F238E27FC236}">
                  <a16:creationId xmlns:a16="http://schemas.microsoft.com/office/drawing/2014/main" id="{5514358F-36DC-C294-1D1F-AF9E34CDEA62}"/>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49" name="Picture 48">
              <a:extLst>
                <a:ext uri="{FF2B5EF4-FFF2-40B4-BE49-F238E27FC236}">
                  <a16:creationId xmlns:a16="http://schemas.microsoft.com/office/drawing/2014/main" id="{B532E407-40EB-E600-4CCF-58471C056B4E}"/>
                </a:ext>
              </a:extLst>
            </p:cNvPr>
            <p:cNvPicPr>
              <a:picLocks noChangeAspect="1"/>
            </p:cNvPicPr>
            <p:nvPr/>
          </p:nvPicPr>
          <p:blipFill>
            <a:blip r:embed="rId21"/>
            <a:stretch>
              <a:fillRect/>
            </a:stretch>
          </p:blipFill>
          <p:spPr>
            <a:xfrm>
              <a:off x="3388054" y="3340832"/>
              <a:ext cx="1130088" cy="1132906"/>
            </a:xfrm>
            <a:prstGeom prst="rect">
              <a:avLst/>
            </a:prstGeom>
          </p:spPr>
        </p:pic>
      </p:grpSp>
      <p:grpSp>
        <p:nvGrpSpPr>
          <p:cNvPr id="50" name="Group 49">
            <a:extLst>
              <a:ext uri="{FF2B5EF4-FFF2-40B4-BE49-F238E27FC236}">
                <a16:creationId xmlns:a16="http://schemas.microsoft.com/office/drawing/2014/main" id="{11AD37DD-8DA1-030F-9A55-069384BCE74E}"/>
              </a:ext>
            </a:extLst>
          </p:cNvPr>
          <p:cNvGrpSpPr/>
          <p:nvPr/>
        </p:nvGrpSpPr>
        <p:grpSpPr>
          <a:xfrm>
            <a:off x="2629197" y="2449132"/>
            <a:ext cx="721062" cy="659692"/>
            <a:chOff x="5571284" y="4834744"/>
            <a:chExt cx="866845" cy="793069"/>
          </a:xfrm>
        </p:grpSpPr>
        <p:grpSp>
          <p:nvGrpSpPr>
            <p:cNvPr id="51" name="Group 50">
              <a:extLst>
                <a:ext uri="{FF2B5EF4-FFF2-40B4-BE49-F238E27FC236}">
                  <a16:creationId xmlns:a16="http://schemas.microsoft.com/office/drawing/2014/main" id="{546059CE-1C2C-AC3F-2D59-D2A8EB870C49}"/>
                </a:ext>
              </a:extLst>
            </p:cNvPr>
            <p:cNvGrpSpPr/>
            <p:nvPr/>
          </p:nvGrpSpPr>
          <p:grpSpPr>
            <a:xfrm>
              <a:off x="5571284" y="4834744"/>
              <a:ext cx="866845" cy="793069"/>
              <a:chOff x="3471135" y="5263771"/>
              <a:chExt cx="1198090" cy="1183338"/>
            </a:xfrm>
          </p:grpSpPr>
          <p:sp>
            <p:nvSpPr>
              <p:cNvPr id="53" name="Oval 52">
                <a:extLst>
                  <a:ext uri="{FF2B5EF4-FFF2-40B4-BE49-F238E27FC236}">
                    <a16:creationId xmlns:a16="http://schemas.microsoft.com/office/drawing/2014/main" id="{44DA9AA9-AD56-87DD-836B-7E884B1DD2E1}"/>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4" name="Picture 53">
                <a:extLst>
                  <a:ext uri="{FF2B5EF4-FFF2-40B4-BE49-F238E27FC236}">
                    <a16:creationId xmlns:a16="http://schemas.microsoft.com/office/drawing/2014/main" id="{8411D3AF-F576-878A-49B7-A6643C7D0EE5}"/>
                  </a:ext>
                </a:extLst>
              </p:cNvPr>
              <p:cNvPicPr>
                <a:picLocks noChangeAspect="1"/>
              </p:cNvPicPr>
              <p:nvPr/>
            </p:nvPicPr>
            <p:blipFill>
              <a:blip r:embed="rId22"/>
              <a:stretch>
                <a:fillRect/>
              </a:stretch>
            </p:blipFill>
            <p:spPr>
              <a:xfrm rot="21400421">
                <a:off x="3537130" y="5327007"/>
                <a:ext cx="1082325" cy="1056859"/>
              </a:xfrm>
              <a:prstGeom prst="rect">
                <a:avLst/>
              </a:prstGeom>
            </p:spPr>
          </p:pic>
        </p:grpSp>
        <p:sp>
          <p:nvSpPr>
            <p:cNvPr id="52" name="Oval 51">
              <a:extLst>
                <a:ext uri="{FF2B5EF4-FFF2-40B4-BE49-F238E27FC236}">
                  <a16:creationId xmlns:a16="http://schemas.microsoft.com/office/drawing/2014/main" id="{D65D6715-DC82-379E-3AC3-A24251B11BBA}"/>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grpSp>
        <p:nvGrpSpPr>
          <p:cNvPr id="55" name="Group 54">
            <a:extLst>
              <a:ext uri="{FF2B5EF4-FFF2-40B4-BE49-F238E27FC236}">
                <a16:creationId xmlns:a16="http://schemas.microsoft.com/office/drawing/2014/main" id="{52E2F444-192E-8F86-52E7-190ECA06BAA3}"/>
              </a:ext>
            </a:extLst>
          </p:cNvPr>
          <p:cNvGrpSpPr/>
          <p:nvPr/>
        </p:nvGrpSpPr>
        <p:grpSpPr>
          <a:xfrm>
            <a:off x="2543362" y="3241808"/>
            <a:ext cx="721062" cy="659692"/>
            <a:chOff x="5571284" y="4834744"/>
            <a:chExt cx="866845" cy="793069"/>
          </a:xfrm>
        </p:grpSpPr>
        <p:grpSp>
          <p:nvGrpSpPr>
            <p:cNvPr id="56" name="Group 55">
              <a:extLst>
                <a:ext uri="{FF2B5EF4-FFF2-40B4-BE49-F238E27FC236}">
                  <a16:creationId xmlns:a16="http://schemas.microsoft.com/office/drawing/2014/main" id="{09E76FD3-68D2-F770-302D-F79BECC3FA3C}"/>
                </a:ext>
              </a:extLst>
            </p:cNvPr>
            <p:cNvGrpSpPr/>
            <p:nvPr/>
          </p:nvGrpSpPr>
          <p:grpSpPr>
            <a:xfrm>
              <a:off x="5571284" y="4834744"/>
              <a:ext cx="866845" cy="793069"/>
              <a:chOff x="3471135" y="5263771"/>
              <a:chExt cx="1198090" cy="1183338"/>
            </a:xfrm>
          </p:grpSpPr>
          <p:sp>
            <p:nvSpPr>
              <p:cNvPr id="58" name="Oval 57">
                <a:extLst>
                  <a:ext uri="{FF2B5EF4-FFF2-40B4-BE49-F238E27FC236}">
                    <a16:creationId xmlns:a16="http://schemas.microsoft.com/office/drawing/2014/main" id="{CC30FAAC-3CFB-1D7A-DE6C-910E914A83FD}"/>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9" name="Picture 58">
                <a:extLst>
                  <a:ext uri="{FF2B5EF4-FFF2-40B4-BE49-F238E27FC236}">
                    <a16:creationId xmlns:a16="http://schemas.microsoft.com/office/drawing/2014/main" id="{618F8316-930F-318C-A54C-09DC353FD087}"/>
                  </a:ext>
                </a:extLst>
              </p:cNvPr>
              <p:cNvPicPr>
                <a:picLocks noChangeAspect="1"/>
              </p:cNvPicPr>
              <p:nvPr/>
            </p:nvPicPr>
            <p:blipFill>
              <a:blip r:embed="rId22"/>
              <a:stretch>
                <a:fillRect/>
              </a:stretch>
            </p:blipFill>
            <p:spPr>
              <a:xfrm rot="21400421">
                <a:off x="3537129" y="5327005"/>
                <a:ext cx="1082325" cy="1056859"/>
              </a:xfrm>
              <a:prstGeom prst="rect">
                <a:avLst/>
              </a:prstGeom>
            </p:spPr>
          </p:pic>
        </p:grpSp>
        <p:sp>
          <p:nvSpPr>
            <p:cNvPr id="57" name="Oval 56">
              <a:extLst>
                <a:ext uri="{FF2B5EF4-FFF2-40B4-BE49-F238E27FC236}">
                  <a16:creationId xmlns:a16="http://schemas.microsoft.com/office/drawing/2014/main" id="{0136685A-1419-F8B5-DD59-8310137DD76D}"/>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t>8</a:t>
              </a:r>
            </a:p>
          </p:txBody>
        </p:sp>
      </p:grpSp>
      <p:grpSp>
        <p:nvGrpSpPr>
          <p:cNvPr id="60" name="Group 59">
            <a:extLst>
              <a:ext uri="{FF2B5EF4-FFF2-40B4-BE49-F238E27FC236}">
                <a16:creationId xmlns:a16="http://schemas.microsoft.com/office/drawing/2014/main" id="{B3663AC3-78B3-46F6-ABF1-5E280017737C}"/>
              </a:ext>
            </a:extLst>
          </p:cNvPr>
          <p:cNvGrpSpPr/>
          <p:nvPr/>
        </p:nvGrpSpPr>
        <p:grpSpPr>
          <a:xfrm>
            <a:off x="2536923" y="742795"/>
            <a:ext cx="679510" cy="659692"/>
            <a:chOff x="3471135" y="5263771"/>
            <a:chExt cx="1198090" cy="1183338"/>
          </a:xfrm>
        </p:grpSpPr>
        <p:sp>
          <p:nvSpPr>
            <p:cNvPr id="61" name="Oval 60">
              <a:extLst>
                <a:ext uri="{FF2B5EF4-FFF2-40B4-BE49-F238E27FC236}">
                  <a16:creationId xmlns:a16="http://schemas.microsoft.com/office/drawing/2014/main" id="{90261E4C-DD7A-F12D-1AE2-E4CDA245813D}"/>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62" name="Picture 61">
              <a:extLst>
                <a:ext uri="{FF2B5EF4-FFF2-40B4-BE49-F238E27FC236}">
                  <a16:creationId xmlns:a16="http://schemas.microsoft.com/office/drawing/2014/main" id="{B09DE3EA-3181-804D-2050-3D63B9058C43}"/>
                </a:ext>
              </a:extLst>
            </p:cNvPr>
            <p:cNvPicPr>
              <a:picLocks noChangeAspect="1"/>
            </p:cNvPicPr>
            <p:nvPr/>
          </p:nvPicPr>
          <p:blipFill>
            <a:blip r:embed="rId22"/>
            <a:stretch>
              <a:fillRect/>
            </a:stretch>
          </p:blipFill>
          <p:spPr>
            <a:xfrm rot="21400421">
              <a:off x="3511715" y="5316476"/>
              <a:ext cx="1082326" cy="1056859"/>
            </a:xfrm>
            <a:prstGeom prst="rect">
              <a:avLst/>
            </a:prstGeom>
          </p:spPr>
        </p:pic>
      </p:grpSp>
      <p:grpSp>
        <p:nvGrpSpPr>
          <p:cNvPr id="63" name="Group 62">
            <a:extLst>
              <a:ext uri="{FF2B5EF4-FFF2-40B4-BE49-F238E27FC236}">
                <a16:creationId xmlns:a16="http://schemas.microsoft.com/office/drawing/2014/main" id="{53D66353-A3F8-9163-EC47-0E1E3A413DD0}"/>
              </a:ext>
            </a:extLst>
          </p:cNvPr>
          <p:cNvGrpSpPr/>
          <p:nvPr/>
        </p:nvGrpSpPr>
        <p:grpSpPr>
          <a:xfrm>
            <a:off x="4995283" y="1235562"/>
            <a:ext cx="653574" cy="644764"/>
            <a:chOff x="6174474" y="3289250"/>
            <a:chExt cx="1130089" cy="1114856"/>
          </a:xfrm>
        </p:grpSpPr>
        <p:sp>
          <p:nvSpPr>
            <p:cNvPr id="64" name="Oval 63">
              <a:extLst>
                <a:ext uri="{FF2B5EF4-FFF2-40B4-BE49-F238E27FC236}">
                  <a16:creationId xmlns:a16="http://schemas.microsoft.com/office/drawing/2014/main" id="{02F24BBC-A336-0C51-D313-1F380BE6E784}"/>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65" name="Picture 64">
              <a:extLst>
                <a:ext uri="{FF2B5EF4-FFF2-40B4-BE49-F238E27FC236}">
                  <a16:creationId xmlns:a16="http://schemas.microsoft.com/office/drawing/2014/main" id="{9FEE09FC-7F0C-27B1-51A1-FB2C15E02191}"/>
                </a:ext>
              </a:extLst>
            </p:cNvPr>
            <p:cNvPicPr>
              <a:picLocks noChangeAspect="1"/>
            </p:cNvPicPr>
            <p:nvPr/>
          </p:nvPicPr>
          <p:blipFill>
            <a:blip r:embed="rId23"/>
            <a:stretch>
              <a:fillRect/>
            </a:stretch>
          </p:blipFill>
          <p:spPr>
            <a:xfrm>
              <a:off x="6225006" y="3334673"/>
              <a:ext cx="1010917" cy="987941"/>
            </a:xfrm>
            <a:prstGeom prst="rect">
              <a:avLst/>
            </a:prstGeom>
          </p:spPr>
        </p:pic>
      </p:grpSp>
      <p:grpSp>
        <p:nvGrpSpPr>
          <p:cNvPr id="66" name="Group 65">
            <a:extLst>
              <a:ext uri="{FF2B5EF4-FFF2-40B4-BE49-F238E27FC236}">
                <a16:creationId xmlns:a16="http://schemas.microsoft.com/office/drawing/2014/main" id="{9AC2E45F-6117-CFF3-1C74-DCFFE80AE7EA}"/>
              </a:ext>
            </a:extLst>
          </p:cNvPr>
          <p:cNvGrpSpPr/>
          <p:nvPr/>
        </p:nvGrpSpPr>
        <p:grpSpPr>
          <a:xfrm>
            <a:off x="4995243" y="4699298"/>
            <a:ext cx="700722" cy="691276"/>
            <a:chOff x="6174474" y="3289250"/>
            <a:chExt cx="1130089" cy="1114856"/>
          </a:xfrm>
        </p:grpSpPr>
        <p:sp>
          <p:nvSpPr>
            <p:cNvPr id="67" name="Oval 66">
              <a:extLst>
                <a:ext uri="{FF2B5EF4-FFF2-40B4-BE49-F238E27FC236}">
                  <a16:creationId xmlns:a16="http://schemas.microsoft.com/office/drawing/2014/main" id="{F20F266B-8EB1-82ED-4561-B63E03049E95}"/>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enorite"/>
              </a:endParaRPr>
            </a:p>
          </p:txBody>
        </p:sp>
        <p:pic>
          <p:nvPicPr>
            <p:cNvPr id="68" name="Picture 67">
              <a:extLst>
                <a:ext uri="{FF2B5EF4-FFF2-40B4-BE49-F238E27FC236}">
                  <a16:creationId xmlns:a16="http://schemas.microsoft.com/office/drawing/2014/main" id="{E8DABA2B-0583-2D4D-9BA4-1C32890DB7A5}"/>
                </a:ext>
              </a:extLst>
            </p:cNvPr>
            <p:cNvPicPr>
              <a:picLocks noChangeAspect="1"/>
            </p:cNvPicPr>
            <p:nvPr/>
          </p:nvPicPr>
          <p:blipFill>
            <a:blip r:embed="rId23"/>
            <a:stretch>
              <a:fillRect/>
            </a:stretch>
          </p:blipFill>
          <p:spPr>
            <a:xfrm>
              <a:off x="6225006" y="3334673"/>
              <a:ext cx="1010917" cy="987941"/>
            </a:xfrm>
            <a:prstGeom prst="rect">
              <a:avLst/>
            </a:prstGeom>
          </p:spPr>
        </p:pic>
      </p:grpSp>
      <p:pic>
        <p:nvPicPr>
          <p:cNvPr id="69" name="Picture 68" descr="A circle with a plane and a star and ruler&#10;&#10;Description automatically generated">
            <a:extLst>
              <a:ext uri="{FF2B5EF4-FFF2-40B4-BE49-F238E27FC236}">
                <a16:creationId xmlns:a16="http://schemas.microsoft.com/office/drawing/2014/main" id="{2BF7E8C7-4B5D-8D9E-FB69-0192D6EC6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857" y="6233480"/>
            <a:ext cx="644222" cy="644222"/>
          </a:xfrm>
          <a:prstGeom prst="rect">
            <a:avLst/>
          </a:prstGeom>
        </p:spPr>
      </p:pic>
    </p:spTree>
    <p:extLst>
      <p:ext uri="{BB962C8B-B14F-4D97-AF65-F5344CB8AC3E}">
        <p14:creationId xmlns:p14="http://schemas.microsoft.com/office/powerpoint/2010/main" val="2443850102"/>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8614139ADE1043B1CC380AA4667B67" ma:contentTypeVersion="20" ma:contentTypeDescription="Create a new document." ma:contentTypeScope="" ma:versionID="f9b4d57d45fc0ad4db4eff626c33b04b">
  <xsd:schema xmlns:xsd="http://www.w3.org/2001/XMLSchema" xmlns:xs="http://www.w3.org/2001/XMLSchema" xmlns:p="http://schemas.microsoft.com/office/2006/metadata/properties" xmlns:ns2="9846d7c9-0957-480a-b51a-58fa97c581bc" xmlns:ns3="f357b4ac-fda8-4c0f-910e-bbb46c7eb0e8" targetNamespace="http://schemas.microsoft.com/office/2006/metadata/properties" ma:root="true" ma:fieldsID="1525aaeb7046ecff7bdc4adeea03f98e" ns2:_="" ns3:_="">
    <xsd:import namespace="9846d7c9-0957-480a-b51a-58fa97c581bc"/>
    <xsd:import namespace="f357b4ac-fda8-4c0f-910e-bbb46c7eb0e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Thisistheall_x002d_in_x002d_onereaderforallELreadings" minOccurs="0"/>
                <xsd:element ref="ns2:MediaServiceObjectDetectorVersions" minOccurs="0"/>
                <xsd:element ref="ns2:MediaServiceSearchProperties"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46d7c9-0957-480a-b51a-58fa97c581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ffaf5dc-3735-4fce-97e2-f6f35f147f7f" ma:termSetId="09814cd3-568e-fe90-9814-8d621ff8fb84" ma:anchorId="fba54fb3-c3e1-fe81-a776-ca4b69148c4d" ma:open="true" ma:isKeyword="false">
      <xsd:complexType>
        <xsd:sequence>
          <xsd:element ref="pc:Terms" minOccurs="0" maxOccurs="1"/>
        </xsd:sequence>
      </xsd:complexType>
    </xsd:element>
    <xsd:element name="Thisistheall_x002d_in_x002d_onereaderforallELreadings" ma:index="23" nillable="true" ma:displayName="This is the all-in-one reader for all EL readings" ma:format="Dropdown" ma:internalName="Thisistheall_x002d_in_x002d_onereaderforallELreadings">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element name="MediaServiceLocation" ma:index="27"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7b4ac-fda8-4c0f-910e-bbb46c7eb0e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b16467c-f91e-4c3a-ba92-80f073436145}" ma:internalName="TaxCatchAll" ma:showField="CatchAllData" ma:web="f357b4ac-fda8-4c0f-910e-bbb46c7eb0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hisistheall_x002d_in_x002d_onereaderforallELreadings xmlns="9846d7c9-0957-480a-b51a-58fa97c581bc" xsi:nil="true"/>
    <TaxCatchAll xmlns="f357b4ac-fda8-4c0f-910e-bbb46c7eb0e8" xsi:nil="true"/>
    <lcf76f155ced4ddcb4097134ff3c332f xmlns="9846d7c9-0957-480a-b51a-58fa97c581b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D57C152-ACB8-4CFB-B814-3A4232FCDE1A}">
  <ds:schemaRefs>
    <ds:schemaRef ds:uri="9846d7c9-0957-480a-b51a-58fa97c581bc"/>
    <ds:schemaRef ds:uri="f357b4ac-fda8-4c0f-910e-bbb46c7eb0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87B6FA9-AF91-4E6A-823D-28A43EFB1972}">
  <ds:schemaRefs>
    <ds:schemaRef ds:uri="http://schemas.microsoft.com/sharepoint/v3/contenttype/forms"/>
  </ds:schemaRefs>
</ds:datastoreItem>
</file>

<file path=customXml/itemProps3.xml><?xml version="1.0" encoding="utf-8"?>
<ds:datastoreItem xmlns:ds="http://schemas.openxmlformats.org/officeDocument/2006/customXml" ds:itemID="{F468AE77-8F7E-4FFD-B9B7-525C0EB47525}">
  <ds:schemaRefs>
    <ds:schemaRef ds:uri="9846d7c9-0957-480a-b51a-58fa97c581bc"/>
    <ds:schemaRef ds:uri="f357b4ac-fda8-4c0f-910e-bbb46c7eb0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9</Slides>
  <Notes>0</Notes>
  <HiddenSlides>2</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Custom</vt:lpstr>
      <vt:lpstr>OCA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GALEY, GREGORY NATHAN Maj USAF AETC ACSC/DEA</dc:creator>
  <cp:revision>1</cp:revision>
  <cp:lastPrinted>2025-09-09T15:39:55Z</cp:lastPrinted>
  <dcterms:created xsi:type="dcterms:W3CDTF">2025-07-17T01:13:47Z</dcterms:created>
  <dcterms:modified xsi:type="dcterms:W3CDTF">2025-09-30T14:21:33Z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0x010100258614139ADE1043B1CC380AA4667B67</vt:lpwstr>
  </property>
  <property fmtid="{D5CDD505-2E9C-101B-9397-08002B2CF9AE}" pid="3" name="MediaServiceImageTags">
    <vt:lpwstr/>
  </property>
</Properties>
</file>